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8" r:id="rId1"/>
  </p:sldMasterIdLst>
  <p:notesMasterIdLst>
    <p:notesMasterId r:id="rId30"/>
  </p:notesMasterIdLst>
  <p:sldIdLst>
    <p:sldId id="256" r:id="rId2"/>
    <p:sldId id="332" r:id="rId3"/>
    <p:sldId id="330" r:id="rId4"/>
    <p:sldId id="305" r:id="rId5"/>
    <p:sldId id="301" r:id="rId6"/>
    <p:sldId id="296" r:id="rId7"/>
    <p:sldId id="290" r:id="rId8"/>
    <p:sldId id="325" r:id="rId9"/>
    <p:sldId id="328" r:id="rId10"/>
    <p:sldId id="331" r:id="rId11"/>
    <p:sldId id="333" r:id="rId12"/>
    <p:sldId id="309" r:id="rId13"/>
    <p:sldId id="257" r:id="rId14"/>
    <p:sldId id="284" r:id="rId15"/>
    <p:sldId id="292" r:id="rId16"/>
    <p:sldId id="259" r:id="rId17"/>
    <p:sldId id="262" r:id="rId18"/>
    <p:sldId id="260" r:id="rId19"/>
    <p:sldId id="335" r:id="rId20"/>
    <p:sldId id="317" r:id="rId21"/>
    <p:sldId id="313" r:id="rId22"/>
    <p:sldId id="288" r:id="rId23"/>
    <p:sldId id="268" r:id="rId24"/>
    <p:sldId id="300" r:id="rId25"/>
    <p:sldId id="289" r:id="rId26"/>
    <p:sldId id="324" r:id="rId27"/>
    <p:sldId id="334" r:id="rId28"/>
    <p:sldId id="291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F4F"/>
    <a:srgbClr val="000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5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A6211A-3B36-4F45-B75E-FE366A283CBC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F4D2A09-38DF-4677-8E05-4F443C8C80F3}">
      <dgm:prSet phldrT="[Metin]" custT="1"/>
      <dgm:spPr/>
      <dgm:t>
        <a:bodyPr/>
        <a:lstStyle/>
        <a:p>
          <a:r>
            <a:rPr lang="tr-TR" sz="1100" dirty="0" smtClean="0">
              <a:latin typeface="+mn-lt"/>
            </a:rPr>
            <a:t>2015 KİDR, 2016 KİDR, 2017 KİDR, 2018 KİDR</a:t>
          </a:r>
          <a:endParaRPr lang="tr-TR" sz="1100" dirty="0">
            <a:latin typeface="+mn-lt"/>
          </a:endParaRPr>
        </a:p>
      </dgm:t>
    </dgm:pt>
    <dgm:pt modelId="{ED2441F6-E2B5-43F2-8DBE-44114CD0F124}" type="parTrans" cxnId="{74CAD4FC-242A-48A4-B7C5-AAC21FBF2CAF}">
      <dgm:prSet/>
      <dgm:spPr/>
      <dgm:t>
        <a:bodyPr/>
        <a:lstStyle/>
        <a:p>
          <a:endParaRPr lang="tr-TR"/>
        </a:p>
      </dgm:t>
    </dgm:pt>
    <dgm:pt modelId="{6EDE1230-5998-4C6C-9D44-53C0E13F959B}" type="sibTrans" cxnId="{74CAD4FC-242A-48A4-B7C5-AAC21FBF2CAF}">
      <dgm:prSet/>
      <dgm:spPr/>
      <dgm:t>
        <a:bodyPr/>
        <a:lstStyle/>
        <a:p>
          <a:endParaRPr lang="tr-TR"/>
        </a:p>
      </dgm:t>
    </dgm:pt>
    <dgm:pt modelId="{5889284E-6737-4315-BFAF-0EDDEB00304C}">
      <dgm:prSet phldrT="[Metin]" custT="1"/>
      <dgm:spPr>
        <a:noFill/>
      </dgm:spPr>
      <dgm:t>
        <a:bodyPr/>
        <a:lstStyle/>
        <a:p>
          <a:r>
            <a:rPr lang="tr-TR" sz="1100" dirty="0" smtClean="0">
              <a:latin typeface="+mn-lt"/>
            </a:rPr>
            <a:t>2021 KİDR</a:t>
          </a:r>
          <a:endParaRPr lang="tr-TR" sz="1100" dirty="0">
            <a:latin typeface="+mn-lt"/>
          </a:endParaRPr>
        </a:p>
      </dgm:t>
    </dgm:pt>
    <dgm:pt modelId="{DF05024D-E8AC-45CE-9B05-F0AE49BE357F}" type="parTrans" cxnId="{67A685BB-D9F3-45FC-91F7-2DC84709695B}">
      <dgm:prSet/>
      <dgm:spPr/>
      <dgm:t>
        <a:bodyPr/>
        <a:lstStyle/>
        <a:p>
          <a:endParaRPr lang="tr-TR"/>
        </a:p>
      </dgm:t>
    </dgm:pt>
    <dgm:pt modelId="{07137643-484F-47BE-B233-23F87BA6FC54}" type="sibTrans" cxnId="{67A685BB-D9F3-45FC-91F7-2DC84709695B}">
      <dgm:prSet/>
      <dgm:spPr/>
      <dgm:t>
        <a:bodyPr/>
        <a:lstStyle/>
        <a:p>
          <a:endParaRPr lang="tr-TR"/>
        </a:p>
      </dgm:t>
    </dgm:pt>
    <dgm:pt modelId="{B5C7E086-387B-4250-8FB9-70B7D4F4CDDF}">
      <dgm:prSet phldrT="[Metin]" custT="1"/>
      <dgm:spPr/>
      <dgm:t>
        <a:bodyPr/>
        <a:lstStyle/>
        <a:p>
          <a:r>
            <a:rPr lang="tr-TR" sz="1100" dirty="0" smtClean="0">
              <a:latin typeface="+mn-lt"/>
            </a:rPr>
            <a:t>Kurumsal Akreditasyon Kararı</a:t>
          </a:r>
          <a:endParaRPr lang="tr-TR" sz="1100" dirty="0">
            <a:latin typeface="+mn-lt"/>
          </a:endParaRPr>
        </a:p>
      </dgm:t>
    </dgm:pt>
    <dgm:pt modelId="{D4A4D1C5-71B2-4F51-A179-DE4A15AAB6B3}" type="parTrans" cxnId="{B2BC7438-6F30-4EA1-9636-C1EF29D64F2E}">
      <dgm:prSet/>
      <dgm:spPr/>
      <dgm:t>
        <a:bodyPr/>
        <a:lstStyle/>
        <a:p>
          <a:endParaRPr lang="tr-TR"/>
        </a:p>
      </dgm:t>
    </dgm:pt>
    <dgm:pt modelId="{3CC5A308-A5C2-4685-90CD-364F4B34FAF0}" type="sibTrans" cxnId="{B2BC7438-6F30-4EA1-9636-C1EF29D64F2E}">
      <dgm:prSet/>
      <dgm:spPr/>
      <dgm:t>
        <a:bodyPr/>
        <a:lstStyle/>
        <a:p>
          <a:endParaRPr lang="tr-TR"/>
        </a:p>
      </dgm:t>
    </dgm:pt>
    <dgm:pt modelId="{2276CE31-C3D3-46AA-96C7-02926B1AC0D6}">
      <dgm:prSet phldrT="[Metin]" custT="1"/>
      <dgm:spPr/>
      <dgm:t>
        <a:bodyPr/>
        <a:lstStyle/>
        <a:p>
          <a:r>
            <a:rPr lang="tr-TR" sz="1100" dirty="0" smtClean="0">
              <a:latin typeface="+mn-lt"/>
            </a:rPr>
            <a:t>2019 KİDR, 2020 KİDR</a:t>
          </a:r>
          <a:endParaRPr lang="tr-TR" sz="1100" dirty="0">
            <a:latin typeface="+mn-lt"/>
          </a:endParaRPr>
        </a:p>
      </dgm:t>
    </dgm:pt>
    <dgm:pt modelId="{DBA90BE5-679B-4135-8AF6-5062389BB255}" type="parTrans" cxnId="{5BE6BCF5-19FA-4AA2-AA02-A77E30FD42B0}">
      <dgm:prSet/>
      <dgm:spPr/>
      <dgm:t>
        <a:bodyPr/>
        <a:lstStyle/>
        <a:p>
          <a:endParaRPr lang="tr-TR"/>
        </a:p>
      </dgm:t>
    </dgm:pt>
    <dgm:pt modelId="{580D6A8F-545A-45D0-972D-B772B9E650B8}" type="sibTrans" cxnId="{5BE6BCF5-19FA-4AA2-AA02-A77E30FD42B0}">
      <dgm:prSet/>
      <dgm:spPr/>
      <dgm:t>
        <a:bodyPr/>
        <a:lstStyle/>
        <a:p>
          <a:endParaRPr lang="tr-TR"/>
        </a:p>
      </dgm:t>
    </dgm:pt>
    <dgm:pt modelId="{EFFB98F3-5DDF-4FEF-AB70-CBC2347CAD3A}">
      <dgm:prSet phldrT="[Metin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tr-TR" sz="1200" dirty="0" smtClean="0">
              <a:latin typeface="+mn-lt"/>
            </a:rPr>
            <a:t>İzleme Raporu</a:t>
          </a:r>
          <a:endParaRPr lang="tr-TR" sz="1200" dirty="0">
            <a:latin typeface="+mn-lt"/>
          </a:endParaRPr>
        </a:p>
      </dgm:t>
    </dgm:pt>
    <dgm:pt modelId="{C30D87E7-8445-4420-B558-4CD77A641C2C}" type="parTrans" cxnId="{F611E88F-EEAC-4CCC-9D41-ADA6F3987F4F}">
      <dgm:prSet/>
      <dgm:spPr/>
      <dgm:t>
        <a:bodyPr/>
        <a:lstStyle/>
        <a:p>
          <a:endParaRPr lang="tr-TR"/>
        </a:p>
      </dgm:t>
    </dgm:pt>
    <dgm:pt modelId="{2BD6FC8B-EADB-41E2-AC47-7F18B5908927}" type="sibTrans" cxnId="{F611E88F-EEAC-4CCC-9D41-ADA6F3987F4F}">
      <dgm:prSet/>
      <dgm:spPr/>
      <dgm:t>
        <a:bodyPr/>
        <a:lstStyle/>
        <a:p>
          <a:endParaRPr lang="tr-TR"/>
        </a:p>
      </dgm:t>
    </dgm:pt>
    <dgm:pt modelId="{83C019AE-7481-475A-850C-33629B65B59F}">
      <dgm:prSet phldrT="[Metin]" custT="1"/>
      <dgm:spPr/>
      <dgm:t>
        <a:bodyPr/>
        <a:lstStyle/>
        <a:p>
          <a:r>
            <a:rPr lang="tr-TR" sz="1100" dirty="0" smtClean="0">
              <a:latin typeface="+mn-lt"/>
            </a:rPr>
            <a:t>2022 Dış Değerlendirme</a:t>
          </a:r>
          <a:endParaRPr lang="tr-TR" sz="1100" dirty="0">
            <a:latin typeface="+mn-lt"/>
          </a:endParaRPr>
        </a:p>
      </dgm:t>
    </dgm:pt>
    <dgm:pt modelId="{52F031EA-4AE1-4DA4-BEBE-115E0CA6DB76}" type="parTrans" cxnId="{CE11B679-257D-45E3-A227-8E23A995B80A}">
      <dgm:prSet/>
      <dgm:spPr/>
      <dgm:t>
        <a:bodyPr/>
        <a:lstStyle/>
        <a:p>
          <a:endParaRPr lang="tr-TR"/>
        </a:p>
      </dgm:t>
    </dgm:pt>
    <dgm:pt modelId="{3C46F543-EDD1-4B29-9A04-4117CC64B1B8}" type="sibTrans" cxnId="{CE11B679-257D-45E3-A227-8E23A995B80A}">
      <dgm:prSet/>
      <dgm:spPr/>
      <dgm:t>
        <a:bodyPr/>
        <a:lstStyle/>
        <a:p>
          <a:endParaRPr lang="tr-TR"/>
        </a:p>
      </dgm:t>
    </dgm:pt>
    <dgm:pt modelId="{03887CF5-2344-43FD-9183-C4100139D896}">
      <dgm:prSet phldrT="[Metin]" custT="1"/>
      <dgm:spPr/>
      <dgm:t>
        <a:bodyPr/>
        <a:lstStyle/>
        <a:p>
          <a:r>
            <a:rPr lang="tr-TR" sz="1100" dirty="0" smtClean="0">
              <a:latin typeface="+mn-lt"/>
            </a:rPr>
            <a:t>2018 Dış Değerlendirme, KGBR</a:t>
          </a:r>
          <a:endParaRPr lang="tr-TR" sz="1100" dirty="0">
            <a:latin typeface="+mn-lt"/>
          </a:endParaRPr>
        </a:p>
      </dgm:t>
    </dgm:pt>
    <dgm:pt modelId="{ED2F8EDC-D012-4590-B015-C0213C3BB0D7}" type="parTrans" cxnId="{ED1C3919-F008-4BF5-9279-266A7C007666}">
      <dgm:prSet/>
      <dgm:spPr/>
      <dgm:t>
        <a:bodyPr/>
        <a:lstStyle/>
        <a:p>
          <a:endParaRPr lang="tr-TR"/>
        </a:p>
      </dgm:t>
    </dgm:pt>
    <dgm:pt modelId="{6CD8D66E-C747-42C3-8495-8362665996D5}" type="sibTrans" cxnId="{ED1C3919-F008-4BF5-9279-266A7C007666}">
      <dgm:prSet/>
      <dgm:spPr/>
      <dgm:t>
        <a:bodyPr/>
        <a:lstStyle/>
        <a:p>
          <a:endParaRPr lang="tr-TR"/>
        </a:p>
      </dgm:t>
    </dgm:pt>
    <dgm:pt modelId="{BA652EFB-21B6-4BD7-B643-334799987982}">
      <dgm:prSet phldrT="[Metin]" custT="1"/>
      <dgm:spPr/>
      <dgm:t>
        <a:bodyPr/>
        <a:lstStyle/>
        <a:p>
          <a:r>
            <a:rPr lang="tr-TR" sz="1100" dirty="0" smtClean="0">
              <a:latin typeface="+mn-lt"/>
            </a:rPr>
            <a:t>2021 İzleme Ziyareti</a:t>
          </a:r>
          <a:endParaRPr lang="tr-TR" sz="1100" dirty="0">
            <a:latin typeface="+mn-lt"/>
          </a:endParaRPr>
        </a:p>
      </dgm:t>
    </dgm:pt>
    <dgm:pt modelId="{3B0F0AAC-0BDF-4256-A915-5F7E86205211}" type="parTrans" cxnId="{2D17A4F9-3692-4BFF-ADB8-50958BEACC1C}">
      <dgm:prSet/>
      <dgm:spPr/>
      <dgm:t>
        <a:bodyPr/>
        <a:lstStyle/>
        <a:p>
          <a:endParaRPr lang="tr-TR"/>
        </a:p>
      </dgm:t>
    </dgm:pt>
    <dgm:pt modelId="{52F5CCDA-6228-4E38-8979-D6F70EF6D5CB}" type="sibTrans" cxnId="{2D17A4F9-3692-4BFF-ADB8-50958BEACC1C}">
      <dgm:prSet/>
      <dgm:spPr/>
      <dgm:t>
        <a:bodyPr/>
        <a:lstStyle/>
        <a:p>
          <a:endParaRPr lang="tr-TR"/>
        </a:p>
      </dgm:t>
    </dgm:pt>
    <dgm:pt modelId="{37DC0D3F-F957-4398-A093-5C4E87592D5F}" type="pres">
      <dgm:prSet presAssocID="{3DA6211A-3B36-4F45-B75E-FE366A283CB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7FD35BB-DE6F-4E68-A742-4449D0D282F5}" type="pres">
      <dgm:prSet presAssocID="{3DA6211A-3B36-4F45-B75E-FE366A283CBC}" presName="arrow" presStyleLbl="bgShp" presStyleIdx="0" presStyleCnt="1"/>
      <dgm:spPr/>
    </dgm:pt>
    <dgm:pt modelId="{77703B1C-3F01-407D-B175-8416065EAC26}" type="pres">
      <dgm:prSet presAssocID="{3DA6211A-3B36-4F45-B75E-FE366A283CBC}" presName="points" presStyleCnt="0"/>
      <dgm:spPr/>
    </dgm:pt>
    <dgm:pt modelId="{1AE9AE91-327C-44FA-BC13-6FCACDF13AD1}" type="pres">
      <dgm:prSet presAssocID="{4F4D2A09-38DF-4677-8E05-4F443C8C80F3}" presName="compositeA" presStyleCnt="0"/>
      <dgm:spPr/>
    </dgm:pt>
    <dgm:pt modelId="{BD660007-BEF3-4012-8B1F-195CB4470137}" type="pres">
      <dgm:prSet presAssocID="{4F4D2A09-38DF-4677-8E05-4F443C8C80F3}" presName="textA" presStyleLbl="revTx" presStyleIdx="0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BBD75A6-AB3A-44DD-AA2F-A89D7168B5D6}" type="pres">
      <dgm:prSet presAssocID="{4F4D2A09-38DF-4677-8E05-4F443C8C80F3}" presName="circleA" presStyleLbl="node1" presStyleIdx="0" presStyleCnt="8"/>
      <dgm:spPr/>
    </dgm:pt>
    <dgm:pt modelId="{2850E89D-A2C6-4E9B-B40B-F1B870CA93A8}" type="pres">
      <dgm:prSet presAssocID="{4F4D2A09-38DF-4677-8E05-4F443C8C80F3}" presName="spaceA" presStyleCnt="0"/>
      <dgm:spPr/>
    </dgm:pt>
    <dgm:pt modelId="{09FF5D37-4B89-4916-835D-B8E04D99AD89}" type="pres">
      <dgm:prSet presAssocID="{6EDE1230-5998-4C6C-9D44-53C0E13F959B}" presName="space" presStyleCnt="0"/>
      <dgm:spPr/>
    </dgm:pt>
    <dgm:pt modelId="{C0C943FC-E4CE-48E3-8208-CB0BC71440A0}" type="pres">
      <dgm:prSet presAssocID="{03887CF5-2344-43FD-9183-C4100139D896}" presName="compositeB" presStyleCnt="0"/>
      <dgm:spPr/>
    </dgm:pt>
    <dgm:pt modelId="{9E5BD438-0F2F-4D02-828D-C00437029F5E}" type="pres">
      <dgm:prSet presAssocID="{03887CF5-2344-43FD-9183-C4100139D896}" presName="textB" presStyleLbl="revTx" presStyleIdx="1" presStyleCnt="8" custScaleX="19514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5B00A00-C868-46FA-8A5A-CBFDDE5D0ACD}" type="pres">
      <dgm:prSet presAssocID="{03887CF5-2344-43FD-9183-C4100139D896}" presName="circleB" presStyleLbl="node1" presStyleIdx="1" presStyleCnt="8"/>
      <dgm:spPr/>
    </dgm:pt>
    <dgm:pt modelId="{61DE4500-9108-4CEE-8867-B24049035988}" type="pres">
      <dgm:prSet presAssocID="{03887CF5-2344-43FD-9183-C4100139D896}" presName="spaceB" presStyleCnt="0"/>
      <dgm:spPr/>
    </dgm:pt>
    <dgm:pt modelId="{023829A1-37E1-4EE7-82CC-33F6B92509C1}" type="pres">
      <dgm:prSet presAssocID="{6CD8D66E-C747-42C3-8495-8362665996D5}" presName="space" presStyleCnt="0"/>
      <dgm:spPr/>
    </dgm:pt>
    <dgm:pt modelId="{DEC9DFF0-F808-4AAE-8EB7-510996D5F70A}" type="pres">
      <dgm:prSet presAssocID="{2276CE31-C3D3-46AA-96C7-02926B1AC0D6}" presName="compositeA" presStyleCnt="0"/>
      <dgm:spPr/>
    </dgm:pt>
    <dgm:pt modelId="{F5567BD4-D072-4F2A-AFBC-B3FAB8D0DADC}" type="pres">
      <dgm:prSet presAssocID="{2276CE31-C3D3-46AA-96C7-02926B1AC0D6}" presName="textA" presStyleLbl="revTx" presStyleIdx="2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CFFA131-2BCE-45BB-B902-E49CC69F9F3D}" type="pres">
      <dgm:prSet presAssocID="{2276CE31-C3D3-46AA-96C7-02926B1AC0D6}" presName="circleA" presStyleLbl="node1" presStyleIdx="2" presStyleCnt="8"/>
      <dgm:spPr/>
    </dgm:pt>
    <dgm:pt modelId="{252C48D7-63A0-4852-8872-2CFCF59D7A2B}" type="pres">
      <dgm:prSet presAssocID="{2276CE31-C3D3-46AA-96C7-02926B1AC0D6}" presName="spaceA" presStyleCnt="0"/>
      <dgm:spPr/>
    </dgm:pt>
    <dgm:pt modelId="{10216D78-4DD0-4350-87B5-CF2FD10AD470}" type="pres">
      <dgm:prSet presAssocID="{580D6A8F-545A-45D0-972D-B772B9E650B8}" presName="space" presStyleCnt="0"/>
      <dgm:spPr/>
    </dgm:pt>
    <dgm:pt modelId="{925F667E-6714-4145-B1E4-7209B1E847CB}" type="pres">
      <dgm:prSet presAssocID="{BA652EFB-21B6-4BD7-B643-334799987982}" presName="compositeB" presStyleCnt="0"/>
      <dgm:spPr/>
    </dgm:pt>
    <dgm:pt modelId="{F8A290BD-A352-4B61-AD2F-6D5D34DF4621}" type="pres">
      <dgm:prSet presAssocID="{BA652EFB-21B6-4BD7-B643-334799987982}" presName="textB" presStyleLbl="revTx" presStyleIdx="3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9AC000A-DA85-4EC0-8A84-87ACDFCD63BE}" type="pres">
      <dgm:prSet presAssocID="{BA652EFB-21B6-4BD7-B643-334799987982}" presName="circleB" presStyleLbl="node1" presStyleIdx="3" presStyleCnt="8"/>
      <dgm:spPr/>
      <dgm:t>
        <a:bodyPr/>
        <a:lstStyle/>
        <a:p>
          <a:endParaRPr lang="tr-TR"/>
        </a:p>
      </dgm:t>
    </dgm:pt>
    <dgm:pt modelId="{2B775107-EBE2-4144-8264-265E2CEB4DBC}" type="pres">
      <dgm:prSet presAssocID="{BA652EFB-21B6-4BD7-B643-334799987982}" presName="spaceB" presStyleCnt="0"/>
      <dgm:spPr/>
    </dgm:pt>
    <dgm:pt modelId="{D66B10C9-4D0B-4850-AA15-195B242B6379}" type="pres">
      <dgm:prSet presAssocID="{52F5CCDA-6228-4E38-8979-D6F70EF6D5CB}" presName="space" presStyleCnt="0"/>
      <dgm:spPr/>
    </dgm:pt>
    <dgm:pt modelId="{3D040357-4DEB-4463-A67B-EB1AEDAFE922}" type="pres">
      <dgm:prSet presAssocID="{EFFB98F3-5DDF-4FEF-AB70-CBC2347CAD3A}" presName="compositeA" presStyleCnt="0"/>
      <dgm:spPr/>
    </dgm:pt>
    <dgm:pt modelId="{707E04C8-D9A9-4E0C-87E3-774EFBA41F1D}" type="pres">
      <dgm:prSet presAssocID="{EFFB98F3-5DDF-4FEF-AB70-CBC2347CAD3A}" presName="textA" presStyleLbl="revTx" presStyleIdx="4" presStyleCnt="8" custLinFactNeighborX="-2962" custLinFactNeighborY="-174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9E23587-6655-48E3-961A-CD4E975CD4C6}" type="pres">
      <dgm:prSet presAssocID="{EFFB98F3-5DDF-4FEF-AB70-CBC2347CAD3A}" presName="circleA" presStyleLbl="node1" presStyleIdx="4" presStyleCnt="8"/>
      <dgm:spPr>
        <a:solidFill>
          <a:srgbClr val="00B050"/>
        </a:solidFill>
      </dgm:spPr>
      <dgm:t>
        <a:bodyPr/>
        <a:lstStyle/>
        <a:p>
          <a:endParaRPr lang="tr-TR"/>
        </a:p>
      </dgm:t>
    </dgm:pt>
    <dgm:pt modelId="{E188ECFE-96CD-45FB-A073-09472C93C6AB}" type="pres">
      <dgm:prSet presAssocID="{EFFB98F3-5DDF-4FEF-AB70-CBC2347CAD3A}" presName="spaceA" presStyleCnt="0"/>
      <dgm:spPr/>
    </dgm:pt>
    <dgm:pt modelId="{57693655-1FA9-4AE9-A3AF-9ACAAA988B2B}" type="pres">
      <dgm:prSet presAssocID="{2BD6FC8B-EADB-41E2-AC47-7F18B5908927}" presName="space" presStyleCnt="0"/>
      <dgm:spPr/>
    </dgm:pt>
    <dgm:pt modelId="{179BF619-3F7C-41ED-AE2F-6AF0948B0D95}" type="pres">
      <dgm:prSet presAssocID="{5889284E-6737-4315-BFAF-0EDDEB00304C}" presName="compositeB" presStyleCnt="0"/>
      <dgm:spPr/>
    </dgm:pt>
    <dgm:pt modelId="{7CE866C9-7A64-4E70-B543-EFE435BC786A}" type="pres">
      <dgm:prSet presAssocID="{5889284E-6737-4315-BFAF-0EDDEB00304C}" presName="textB" presStyleLbl="revTx" presStyleIdx="5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F837B16-3ACF-4668-945A-5085C8FEC530}" type="pres">
      <dgm:prSet presAssocID="{5889284E-6737-4315-BFAF-0EDDEB00304C}" presName="circleB" presStyleLbl="node1" presStyleIdx="5" presStyleCnt="8"/>
      <dgm:spPr>
        <a:solidFill>
          <a:srgbClr val="00B050"/>
        </a:solidFill>
      </dgm:spPr>
      <dgm:t>
        <a:bodyPr/>
        <a:lstStyle/>
        <a:p>
          <a:endParaRPr lang="tr-TR"/>
        </a:p>
      </dgm:t>
    </dgm:pt>
    <dgm:pt modelId="{35876106-CC2C-4504-864E-3F604AAAAB44}" type="pres">
      <dgm:prSet presAssocID="{5889284E-6737-4315-BFAF-0EDDEB00304C}" presName="spaceB" presStyleCnt="0"/>
      <dgm:spPr/>
    </dgm:pt>
    <dgm:pt modelId="{3EA360A0-E224-45E8-9154-8787EB5CDB89}" type="pres">
      <dgm:prSet presAssocID="{07137643-484F-47BE-B233-23F87BA6FC54}" presName="space" presStyleCnt="0"/>
      <dgm:spPr/>
    </dgm:pt>
    <dgm:pt modelId="{3B6E01E0-400D-46DF-9FD8-8E1CE8DB9901}" type="pres">
      <dgm:prSet presAssocID="{83C019AE-7481-475A-850C-33629B65B59F}" presName="compositeA" presStyleCnt="0"/>
      <dgm:spPr/>
    </dgm:pt>
    <dgm:pt modelId="{C1AB0C72-B561-4EDC-8F28-B0B8C36FC4AC}" type="pres">
      <dgm:prSet presAssocID="{83C019AE-7481-475A-850C-33629B65B59F}" presName="textA" presStyleLbl="revTx" presStyleIdx="6" presStyleCnt="8" custScaleX="13575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112A8CD-DB9E-4C88-8A81-9FA893987038}" type="pres">
      <dgm:prSet presAssocID="{83C019AE-7481-475A-850C-33629B65B59F}" presName="circleA" presStyleLbl="node1" presStyleIdx="6" presStyleCnt="8"/>
      <dgm:spPr/>
    </dgm:pt>
    <dgm:pt modelId="{285C4962-EA39-40D3-B006-FBF8F35E2D07}" type="pres">
      <dgm:prSet presAssocID="{83C019AE-7481-475A-850C-33629B65B59F}" presName="spaceA" presStyleCnt="0"/>
      <dgm:spPr/>
    </dgm:pt>
    <dgm:pt modelId="{10BD6224-CF59-491C-AD19-5687E1117179}" type="pres">
      <dgm:prSet presAssocID="{3C46F543-EDD1-4B29-9A04-4117CC64B1B8}" presName="space" presStyleCnt="0"/>
      <dgm:spPr/>
    </dgm:pt>
    <dgm:pt modelId="{4FFC6AF0-7CA0-4DA0-8C82-01C6D5D4CCDB}" type="pres">
      <dgm:prSet presAssocID="{B5C7E086-387B-4250-8FB9-70B7D4F4CDDF}" presName="compositeB" presStyleCnt="0"/>
      <dgm:spPr/>
    </dgm:pt>
    <dgm:pt modelId="{D798D414-D045-479A-AE23-6F296CDFD493}" type="pres">
      <dgm:prSet presAssocID="{B5C7E086-387B-4250-8FB9-70B7D4F4CDDF}" presName="textB" presStyleLbl="revTx" presStyleIdx="7" presStyleCnt="8" custScaleX="12685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BFF5478-6026-49CE-A636-0609DAEA6187}" type="pres">
      <dgm:prSet presAssocID="{B5C7E086-387B-4250-8FB9-70B7D4F4CDDF}" presName="circleB" presStyleLbl="node1" presStyleIdx="7" presStyleCnt="8"/>
      <dgm:spPr/>
    </dgm:pt>
    <dgm:pt modelId="{11401636-1854-47A0-B860-4E9705EFB71B}" type="pres">
      <dgm:prSet presAssocID="{B5C7E086-387B-4250-8FB9-70B7D4F4CDDF}" presName="spaceB" presStyleCnt="0"/>
      <dgm:spPr/>
    </dgm:pt>
  </dgm:ptLst>
  <dgm:cxnLst>
    <dgm:cxn modelId="{D941AA09-FA02-4946-BDDA-F39634CCB841}" type="presOf" srcId="{4F4D2A09-38DF-4677-8E05-4F443C8C80F3}" destId="{BD660007-BEF3-4012-8B1F-195CB4470137}" srcOrd="0" destOrd="0" presId="urn:microsoft.com/office/officeart/2005/8/layout/hProcess11"/>
    <dgm:cxn modelId="{F611E88F-EEAC-4CCC-9D41-ADA6F3987F4F}" srcId="{3DA6211A-3B36-4F45-B75E-FE366A283CBC}" destId="{EFFB98F3-5DDF-4FEF-AB70-CBC2347CAD3A}" srcOrd="4" destOrd="0" parTransId="{C30D87E7-8445-4420-B558-4CD77A641C2C}" sibTransId="{2BD6FC8B-EADB-41E2-AC47-7F18B5908927}"/>
    <dgm:cxn modelId="{74CAD4FC-242A-48A4-B7C5-AAC21FBF2CAF}" srcId="{3DA6211A-3B36-4F45-B75E-FE366A283CBC}" destId="{4F4D2A09-38DF-4677-8E05-4F443C8C80F3}" srcOrd="0" destOrd="0" parTransId="{ED2441F6-E2B5-43F2-8DBE-44114CD0F124}" sibTransId="{6EDE1230-5998-4C6C-9D44-53C0E13F959B}"/>
    <dgm:cxn modelId="{20D9E2DA-CEDC-41A9-8A3D-B85F8C486339}" type="presOf" srcId="{2276CE31-C3D3-46AA-96C7-02926B1AC0D6}" destId="{F5567BD4-D072-4F2A-AFBC-B3FAB8D0DADC}" srcOrd="0" destOrd="0" presId="urn:microsoft.com/office/officeart/2005/8/layout/hProcess11"/>
    <dgm:cxn modelId="{53007030-10EE-4205-9039-894EFB5E4302}" type="presOf" srcId="{3DA6211A-3B36-4F45-B75E-FE366A283CBC}" destId="{37DC0D3F-F957-4398-A093-5C4E87592D5F}" srcOrd="0" destOrd="0" presId="urn:microsoft.com/office/officeart/2005/8/layout/hProcess11"/>
    <dgm:cxn modelId="{67A685BB-D9F3-45FC-91F7-2DC84709695B}" srcId="{3DA6211A-3B36-4F45-B75E-FE366A283CBC}" destId="{5889284E-6737-4315-BFAF-0EDDEB00304C}" srcOrd="5" destOrd="0" parTransId="{DF05024D-E8AC-45CE-9B05-F0AE49BE357F}" sibTransId="{07137643-484F-47BE-B233-23F87BA6FC54}"/>
    <dgm:cxn modelId="{C5378950-282A-4D54-8FF1-C7A135336AE9}" type="presOf" srcId="{5889284E-6737-4315-BFAF-0EDDEB00304C}" destId="{7CE866C9-7A64-4E70-B543-EFE435BC786A}" srcOrd="0" destOrd="0" presId="urn:microsoft.com/office/officeart/2005/8/layout/hProcess11"/>
    <dgm:cxn modelId="{5BE6BCF5-19FA-4AA2-AA02-A77E30FD42B0}" srcId="{3DA6211A-3B36-4F45-B75E-FE366A283CBC}" destId="{2276CE31-C3D3-46AA-96C7-02926B1AC0D6}" srcOrd="2" destOrd="0" parTransId="{DBA90BE5-679B-4135-8AF6-5062389BB255}" sibTransId="{580D6A8F-545A-45D0-972D-B772B9E650B8}"/>
    <dgm:cxn modelId="{B2BC7438-6F30-4EA1-9636-C1EF29D64F2E}" srcId="{3DA6211A-3B36-4F45-B75E-FE366A283CBC}" destId="{B5C7E086-387B-4250-8FB9-70B7D4F4CDDF}" srcOrd="7" destOrd="0" parTransId="{D4A4D1C5-71B2-4F51-A179-DE4A15AAB6B3}" sibTransId="{3CC5A308-A5C2-4685-90CD-364F4B34FAF0}"/>
    <dgm:cxn modelId="{7BAA0BDF-3BFC-4D88-A694-F403567C4510}" type="presOf" srcId="{03887CF5-2344-43FD-9183-C4100139D896}" destId="{9E5BD438-0F2F-4D02-828D-C00437029F5E}" srcOrd="0" destOrd="0" presId="urn:microsoft.com/office/officeart/2005/8/layout/hProcess11"/>
    <dgm:cxn modelId="{83A971D3-039C-41E4-9EEA-4AE8BC846894}" type="presOf" srcId="{B5C7E086-387B-4250-8FB9-70B7D4F4CDDF}" destId="{D798D414-D045-479A-AE23-6F296CDFD493}" srcOrd="0" destOrd="0" presId="urn:microsoft.com/office/officeart/2005/8/layout/hProcess11"/>
    <dgm:cxn modelId="{2D17A4F9-3692-4BFF-ADB8-50958BEACC1C}" srcId="{3DA6211A-3B36-4F45-B75E-FE366A283CBC}" destId="{BA652EFB-21B6-4BD7-B643-334799987982}" srcOrd="3" destOrd="0" parTransId="{3B0F0AAC-0BDF-4256-A915-5F7E86205211}" sibTransId="{52F5CCDA-6228-4E38-8979-D6F70EF6D5CB}"/>
    <dgm:cxn modelId="{36029C87-676B-4CFF-AB62-B910EBB52AC6}" type="presOf" srcId="{83C019AE-7481-475A-850C-33629B65B59F}" destId="{C1AB0C72-B561-4EDC-8F28-B0B8C36FC4AC}" srcOrd="0" destOrd="0" presId="urn:microsoft.com/office/officeart/2005/8/layout/hProcess11"/>
    <dgm:cxn modelId="{ED1C3919-F008-4BF5-9279-266A7C007666}" srcId="{3DA6211A-3B36-4F45-B75E-FE366A283CBC}" destId="{03887CF5-2344-43FD-9183-C4100139D896}" srcOrd="1" destOrd="0" parTransId="{ED2F8EDC-D012-4590-B015-C0213C3BB0D7}" sibTransId="{6CD8D66E-C747-42C3-8495-8362665996D5}"/>
    <dgm:cxn modelId="{62F1CC40-247D-4A36-9EAC-0A6B504E3353}" type="presOf" srcId="{BA652EFB-21B6-4BD7-B643-334799987982}" destId="{F8A290BD-A352-4B61-AD2F-6D5D34DF4621}" srcOrd="0" destOrd="0" presId="urn:microsoft.com/office/officeart/2005/8/layout/hProcess11"/>
    <dgm:cxn modelId="{083C1238-879E-4036-B3BE-5B173E289F71}" type="presOf" srcId="{EFFB98F3-5DDF-4FEF-AB70-CBC2347CAD3A}" destId="{707E04C8-D9A9-4E0C-87E3-774EFBA41F1D}" srcOrd="0" destOrd="0" presId="urn:microsoft.com/office/officeart/2005/8/layout/hProcess11"/>
    <dgm:cxn modelId="{CE11B679-257D-45E3-A227-8E23A995B80A}" srcId="{3DA6211A-3B36-4F45-B75E-FE366A283CBC}" destId="{83C019AE-7481-475A-850C-33629B65B59F}" srcOrd="6" destOrd="0" parTransId="{52F031EA-4AE1-4DA4-BEBE-115E0CA6DB76}" sibTransId="{3C46F543-EDD1-4B29-9A04-4117CC64B1B8}"/>
    <dgm:cxn modelId="{1920E5D3-FF00-401B-BA04-46EC88A83EEC}" type="presParOf" srcId="{37DC0D3F-F957-4398-A093-5C4E87592D5F}" destId="{07FD35BB-DE6F-4E68-A742-4449D0D282F5}" srcOrd="0" destOrd="0" presId="urn:microsoft.com/office/officeart/2005/8/layout/hProcess11"/>
    <dgm:cxn modelId="{98468005-F488-461A-8921-D987FF2F7044}" type="presParOf" srcId="{37DC0D3F-F957-4398-A093-5C4E87592D5F}" destId="{77703B1C-3F01-407D-B175-8416065EAC26}" srcOrd="1" destOrd="0" presId="urn:microsoft.com/office/officeart/2005/8/layout/hProcess11"/>
    <dgm:cxn modelId="{FD72F76A-8181-4DF8-B620-9A936AB11CC8}" type="presParOf" srcId="{77703B1C-3F01-407D-B175-8416065EAC26}" destId="{1AE9AE91-327C-44FA-BC13-6FCACDF13AD1}" srcOrd="0" destOrd="0" presId="urn:microsoft.com/office/officeart/2005/8/layout/hProcess11"/>
    <dgm:cxn modelId="{AACD0AD8-21EF-4FCF-9CC7-9E34261AE0B5}" type="presParOf" srcId="{1AE9AE91-327C-44FA-BC13-6FCACDF13AD1}" destId="{BD660007-BEF3-4012-8B1F-195CB4470137}" srcOrd="0" destOrd="0" presId="urn:microsoft.com/office/officeart/2005/8/layout/hProcess11"/>
    <dgm:cxn modelId="{B71DFDBA-32BF-4A0F-B91D-A881EB6FB183}" type="presParOf" srcId="{1AE9AE91-327C-44FA-BC13-6FCACDF13AD1}" destId="{FBBD75A6-AB3A-44DD-AA2F-A89D7168B5D6}" srcOrd="1" destOrd="0" presId="urn:microsoft.com/office/officeart/2005/8/layout/hProcess11"/>
    <dgm:cxn modelId="{9F932D2D-3A38-4A29-BCFF-46F58B4D6D8C}" type="presParOf" srcId="{1AE9AE91-327C-44FA-BC13-6FCACDF13AD1}" destId="{2850E89D-A2C6-4E9B-B40B-F1B870CA93A8}" srcOrd="2" destOrd="0" presId="urn:microsoft.com/office/officeart/2005/8/layout/hProcess11"/>
    <dgm:cxn modelId="{ECA55E8E-B3A5-4676-B649-4DBEE17A9EFF}" type="presParOf" srcId="{77703B1C-3F01-407D-B175-8416065EAC26}" destId="{09FF5D37-4B89-4916-835D-B8E04D99AD89}" srcOrd="1" destOrd="0" presId="urn:microsoft.com/office/officeart/2005/8/layout/hProcess11"/>
    <dgm:cxn modelId="{9607C40C-4EAF-4148-9958-30223CA53B7F}" type="presParOf" srcId="{77703B1C-3F01-407D-B175-8416065EAC26}" destId="{C0C943FC-E4CE-48E3-8208-CB0BC71440A0}" srcOrd="2" destOrd="0" presId="urn:microsoft.com/office/officeart/2005/8/layout/hProcess11"/>
    <dgm:cxn modelId="{F537A639-308D-4234-A023-46876B592337}" type="presParOf" srcId="{C0C943FC-E4CE-48E3-8208-CB0BC71440A0}" destId="{9E5BD438-0F2F-4D02-828D-C00437029F5E}" srcOrd="0" destOrd="0" presId="urn:microsoft.com/office/officeart/2005/8/layout/hProcess11"/>
    <dgm:cxn modelId="{CE952E1E-26C3-4774-97C1-88EE1B10661D}" type="presParOf" srcId="{C0C943FC-E4CE-48E3-8208-CB0BC71440A0}" destId="{F5B00A00-C868-46FA-8A5A-CBFDDE5D0ACD}" srcOrd="1" destOrd="0" presId="urn:microsoft.com/office/officeart/2005/8/layout/hProcess11"/>
    <dgm:cxn modelId="{FD3CF6A8-AFDC-4FF8-A2D2-4D53E7916A5B}" type="presParOf" srcId="{C0C943FC-E4CE-48E3-8208-CB0BC71440A0}" destId="{61DE4500-9108-4CEE-8867-B24049035988}" srcOrd="2" destOrd="0" presId="urn:microsoft.com/office/officeart/2005/8/layout/hProcess11"/>
    <dgm:cxn modelId="{91BF3DAA-9FCD-44F2-8EB7-F091C2437B9D}" type="presParOf" srcId="{77703B1C-3F01-407D-B175-8416065EAC26}" destId="{023829A1-37E1-4EE7-82CC-33F6B92509C1}" srcOrd="3" destOrd="0" presId="urn:microsoft.com/office/officeart/2005/8/layout/hProcess11"/>
    <dgm:cxn modelId="{970C669A-4EFC-4A3F-9AAA-E3A15AFEE3F6}" type="presParOf" srcId="{77703B1C-3F01-407D-B175-8416065EAC26}" destId="{DEC9DFF0-F808-4AAE-8EB7-510996D5F70A}" srcOrd="4" destOrd="0" presId="urn:microsoft.com/office/officeart/2005/8/layout/hProcess11"/>
    <dgm:cxn modelId="{25AB70B8-5D3C-491F-8C91-8642D1DA391D}" type="presParOf" srcId="{DEC9DFF0-F808-4AAE-8EB7-510996D5F70A}" destId="{F5567BD4-D072-4F2A-AFBC-B3FAB8D0DADC}" srcOrd="0" destOrd="0" presId="urn:microsoft.com/office/officeart/2005/8/layout/hProcess11"/>
    <dgm:cxn modelId="{ED943C70-4174-402A-A2AF-6BC26AA45C03}" type="presParOf" srcId="{DEC9DFF0-F808-4AAE-8EB7-510996D5F70A}" destId="{9CFFA131-2BCE-45BB-B902-E49CC69F9F3D}" srcOrd="1" destOrd="0" presId="urn:microsoft.com/office/officeart/2005/8/layout/hProcess11"/>
    <dgm:cxn modelId="{548EB743-D536-4AAF-ABEE-AB3F5E7475AF}" type="presParOf" srcId="{DEC9DFF0-F808-4AAE-8EB7-510996D5F70A}" destId="{252C48D7-63A0-4852-8872-2CFCF59D7A2B}" srcOrd="2" destOrd="0" presId="urn:microsoft.com/office/officeart/2005/8/layout/hProcess11"/>
    <dgm:cxn modelId="{1D4EABC8-0F10-411E-AA16-7C254E4C6B54}" type="presParOf" srcId="{77703B1C-3F01-407D-B175-8416065EAC26}" destId="{10216D78-4DD0-4350-87B5-CF2FD10AD470}" srcOrd="5" destOrd="0" presId="urn:microsoft.com/office/officeart/2005/8/layout/hProcess11"/>
    <dgm:cxn modelId="{C27BF356-903D-40C5-8BD5-89298711680A}" type="presParOf" srcId="{77703B1C-3F01-407D-B175-8416065EAC26}" destId="{925F667E-6714-4145-B1E4-7209B1E847CB}" srcOrd="6" destOrd="0" presId="urn:microsoft.com/office/officeart/2005/8/layout/hProcess11"/>
    <dgm:cxn modelId="{B7ED1101-AEEC-4D71-A956-BDEF83BBFA5E}" type="presParOf" srcId="{925F667E-6714-4145-B1E4-7209B1E847CB}" destId="{F8A290BD-A352-4B61-AD2F-6D5D34DF4621}" srcOrd="0" destOrd="0" presId="urn:microsoft.com/office/officeart/2005/8/layout/hProcess11"/>
    <dgm:cxn modelId="{757BB6D5-FADE-428C-AA4E-6AC76C71819D}" type="presParOf" srcId="{925F667E-6714-4145-B1E4-7209B1E847CB}" destId="{D9AC000A-DA85-4EC0-8A84-87ACDFCD63BE}" srcOrd="1" destOrd="0" presId="urn:microsoft.com/office/officeart/2005/8/layout/hProcess11"/>
    <dgm:cxn modelId="{5A83327F-B206-4170-80B7-BA9E897D8C0B}" type="presParOf" srcId="{925F667E-6714-4145-B1E4-7209B1E847CB}" destId="{2B775107-EBE2-4144-8264-265E2CEB4DBC}" srcOrd="2" destOrd="0" presId="urn:microsoft.com/office/officeart/2005/8/layout/hProcess11"/>
    <dgm:cxn modelId="{1B6D110E-4361-40EE-9BC5-D03A681B24BD}" type="presParOf" srcId="{77703B1C-3F01-407D-B175-8416065EAC26}" destId="{D66B10C9-4D0B-4850-AA15-195B242B6379}" srcOrd="7" destOrd="0" presId="urn:microsoft.com/office/officeart/2005/8/layout/hProcess11"/>
    <dgm:cxn modelId="{084A9D2C-BE16-4442-86BD-950643C4B483}" type="presParOf" srcId="{77703B1C-3F01-407D-B175-8416065EAC26}" destId="{3D040357-4DEB-4463-A67B-EB1AEDAFE922}" srcOrd="8" destOrd="0" presId="urn:microsoft.com/office/officeart/2005/8/layout/hProcess11"/>
    <dgm:cxn modelId="{B95C8496-2049-4A87-A0FA-D3F95EBDE5BB}" type="presParOf" srcId="{3D040357-4DEB-4463-A67B-EB1AEDAFE922}" destId="{707E04C8-D9A9-4E0C-87E3-774EFBA41F1D}" srcOrd="0" destOrd="0" presId="urn:microsoft.com/office/officeart/2005/8/layout/hProcess11"/>
    <dgm:cxn modelId="{38FC88EC-CF95-4014-B3AB-43BFBBB82A6F}" type="presParOf" srcId="{3D040357-4DEB-4463-A67B-EB1AEDAFE922}" destId="{59E23587-6655-48E3-961A-CD4E975CD4C6}" srcOrd="1" destOrd="0" presId="urn:microsoft.com/office/officeart/2005/8/layout/hProcess11"/>
    <dgm:cxn modelId="{14D47E3A-F688-46E3-AD76-70DCCE611B5D}" type="presParOf" srcId="{3D040357-4DEB-4463-A67B-EB1AEDAFE922}" destId="{E188ECFE-96CD-45FB-A073-09472C93C6AB}" srcOrd="2" destOrd="0" presId="urn:microsoft.com/office/officeart/2005/8/layout/hProcess11"/>
    <dgm:cxn modelId="{1A7501AB-5679-4F82-A13F-3B16F8234B57}" type="presParOf" srcId="{77703B1C-3F01-407D-B175-8416065EAC26}" destId="{57693655-1FA9-4AE9-A3AF-9ACAAA988B2B}" srcOrd="9" destOrd="0" presId="urn:microsoft.com/office/officeart/2005/8/layout/hProcess11"/>
    <dgm:cxn modelId="{9FC77884-6A74-41A6-A018-040C33345EFD}" type="presParOf" srcId="{77703B1C-3F01-407D-B175-8416065EAC26}" destId="{179BF619-3F7C-41ED-AE2F-6AF0948B0D95}" srcOrd="10" destOrd="0" presId="urn:microsoft.com/office/officeart/2005/8/layout/hProcess11"/>
    <dgm:cxn modelId="{238DA7C8-0A37-4041-B16F-6E4C9186962E}" type="presParOf" srcId="{179BF619-3F7C-41ED-AE2F-6AF0948B0D95}" destId="{7CE866C9-7A64-4E70-B543-EFE435BC786A}" srcOrd="0" destOrd="0" presId="urn:microsoft.com/office/officeart/2005/8/layout/hProcess11"/>
    <dgm:cxn modelId="{9B6180D8-12D8-4F61-8CF9-A94519CF644B}" type="presParOf" srcId="{179BF619-3F7C-41ED-AE2F-6AF0948B0D95}" destId="{EF837B16-3ACF-4668-945A-5085C8FEC530}" srcOrd="1" destOrd="0" presId="urn:microsoft.com/office/officeart/2005/8/layout/hProcess11"/>
    <dgm:cxn modelId="{015F78D2-DFE1-4CA2-B9A8-FC89C4D79065}" type="presParOf" srcId="{179BF619-3F7C-41ED-AE2F-6AF0948B0D95}" destId="{35876106-CC2C-4504-864E-3F604AAAAB44}" srcOrd="2" destOrd="0" presId="urn:microsoft.com/office/officeart/2005/8/layout/hProcess11"/>
    <dgm:cxn modelId="{DBE66335-4774-4854-B4D9-1D46D490E32A}" type="presParOf" srcId="{77703B1C-3F01-407D-B175-8416065EAC26}" destId="{3EA360A0-E224-45E8-9154-8787EB5CDB89}" srcOrd="11" destOrd="0" presId="urn:microsoft.com/office/officeart/2005/8/layout/hProcess11"/>
    <dgm:cxn modelId="{1EB71EFE-18F4-4002-BB60-C0D8E4B305EE}" type="presParOf" srcId="{77703B1C-3F01-407D-B175-8416065EAC26}" destId="{3B6E01E0-400D-46DF-9FD8-8E1CE8DB9901}" srcOrd="12" destOrd="0" presId="urn:microsoft.com/office/officeart/2005/8/layout/hProcess11"/>
    <dgm:cxn modelId="{3E646419-0FD9-4BCE-8E8A-2675B34BCEA4}" type="presParOf" srcId="{3B6E01E0-400D-46DF-9FD8-8E1CE8DB9901}" destId="{C1AB0C72-B561-4EDC-8F28-B0B8C36FC4AC}" srcOrd="0" destOrd="0" presId="urn:microsoft.com/office/officeart/2005/8/layout/hProcess11"/>
    <dgm:cxn modelId="{CC34ABD1-8EA7-4B68-962F-1D049CA8F6C2}" type="presParOf" srcId="{3B6E01E0-400D-46DF-9FD8-8E1CE8DB9901}" destId="{7112A8CD-DB9E-4C88-8A81-9FA893987038}" srcOrd="1" destOrd="0" presId="urn:microsoft.com/office/officeart/2005/8/layout/hProcess11"/>
    <dgm:cxn modelId="{6E0D5378-01D1-4873-BFBF-4B0D8C1FCD54}" type="presParOf" srcId="{3B6E01E0-400D-46DF-9FD8-8E1CE8DB9901}" destId="{285C4962-EA39-40D3-B006-FBF8F35E2D07}" srcOrd="2" destOrd="0" presId="urn:microsoft.com/office/officeart/2005/8/layout/hProcess11"/>
    <dgm:cxn modelId="{3E7DF0F6-8C56-4E08-9142-8E9CDECF2B63}" type="presParOf" srcId="{77703B1C-3F01-407D-B175-8416065EAC26}" destId="{10BD6224-CF59-491C-AD19-5687E1117179}" srcOrd="13" destOrd="0" presId="urn:microsoft.com/office/officeart/2005/8/layout/hProcess11"/>
    <dgm:cxn modelId="{9ACD0563-EE9C-4AF4-AD38-BC5157CE0FE1}" type="presParOf" srcId="{77703B1C-3F01-407D-B175-8416065EAC26}" destId="{4FFC6AF0-7CA0-4DA0-8C82-01C6D5D4CCDB}" srcOrd="14" destOrd="0" presId="urn:microsoft.com/office/officeart/2005/8/layout/hProcess11"/>
    <dgm:cxn modelId="{523F6DEC-2620-47D5-B810-EC165D888FF6}" type="presParOf" srcId="{4FFC6AF0-7CA0-4DA0-8C82-01C6D5D4CCDB}" destId="{D798D414-D045-479A-AE23-6F296CDFD493}" srcOrd="0" destOrd="0" presId="urn:microsoft.com/office/officeart/2005/8/layout/hProcess11"/>
    <dgm:cxn modelId="{DA25230B-1FEE-40A4-98E5-7D6F35624374}" type="presParOf" srcId="{4FFC6AF0-7CA0-4DA0-8C82-01C6D5D4CCDB}" destId="{FBFF5478-6026-49CE-A636-0609DAEA6187}" srcOrd="1" destOrd="0" presId="urn:microsoft.com/office/officeart/2005/8/layout/hProcess11"/>
    <dgm:cxn modelId="{F93FB95D-9FDB-4148-8337-9AAFB37B7181}" type="presParOf" srcId="{4FFC6AF0-7CA0-4DA0-8C82-01C6D5D4CCDB}" destId="{11401636-1854-47A0-B860-4E9705EFB71B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325ABC-F117-4D8E-87BB-30C4ACAD8B1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3F6D062-01EF-43B3-9659-1E8C77C49A7F}">
      <dgm:prSet phldrT="[Metin]"/>
      <dgm:spPr/>
      <dgm:t>
        <a:bodyPr/>
        <a:lstStyle/>
        <a:p>
          <a:r>
            <a:rPr lang="tr-TR" dirty="0" smtClean="0"/>
            <a:t>DEĞERLENDİRME BAŞLIKLARI</a:t>
          </a:r>
          <a:endParaRPr lang="tr-TR" dirty="0"/>
        </a:p>
      </dgm:t>
    </dgm:pt>
    <dgm:pt modelId="{F8144F63-5919-4C37-9EAE-DFCB33DB8025}" type="parTrans" cxnId="{AF109E1D-29CE-4544-B759-5CA425E59733}">
      <dgm:prSet/>
      <dgm:spPr/>
      <dgm:t>
        <a:bodyPr/>
        <a:lstStyle/>
        <a:p>
          <a:endParaRPr lang="tr-TR"/>
        </a:p>
      </dgm:t>
    </dgm:pt>
    <dgm:pt modelId="{96B24EFF-FFDB-4618-B4B5-76AA8502AFE4}" type="sibTrans" cxnId="{AF109E1D-29CE-4544-B759-5CA425E59733}">
      <dgm:prSet/>
      <dgm:spPr/>
      <dgm:t>
        <a:bodyPr/>
        <a:lstStyle/>
        <a:p>
          <a:endParaRPr lang="tr-TR"/>
        </a:p>
      </dgm:t>
    </dgm:pt>
    <dgm:pt modelId="{5116C0F5-58AD-4520-BB47-7322F3C76516}">
      <dgm:prSet phldrT="[Metin]"/>
      <dgm:spPr/>
      <dgm:t>
        <a:bodyPr/>
        <a:lstStyle/>
        <a:p>
          <a:r>
            <a:rPr lang="tr-TR" dirty="0" smtClean="0"/>
            <a:t>D. TOPLUMSAL KATKI</a:t>
          </a:r>
          <a:endParaRPr lang="tr-TR" dirty="0"/>
        </a:p>
      </dgm:t>
    </dgm:pt>
    <dgm:pt modelId="{62C6F276-AEE7-4D57-A0F3-69A264ABA2C9}" type="parTrans" cxnId="{F268E85B-1596-4F0F-AE5F-F1732E759588}">
      <dgm:prSet/>
      <dgm:spPr/>
      <dgm:t>
        <a:bodyPr/>
        <a:lstStyle/>
        <a:p>
          <a:endParaRPr lang="tr-TR"/>
        </a:p>
      </dgm:t>
    </dgm:pt>
    <dgm:pt modelId="{41440F1A-7F26-4837-B785-1858ABF62337}" type="sibTrans" cxnId="{F268E85B-1596-4F0F-AE5F-F1732E759588}">
      <dgm:prSet/>
      <dgm:spPr/>
      <dgm:t>
        <a:bodyPr/>
        <a:lstStyle/>
        <a:p>
          <a:endParaRPr lang="tr-TR"/>
        </a:p>
      </dgm:t>
    </dgm:pt>
    <dgm:pt modelId="{5F9980FB-CB9A-446D-98EC-7936FC0A2F12}">
      <dgm:prSet/>
      <dgm:spPr/>
      <dgm:t>
        <a:bodyPr/>
        <a:lstStyle/>
        <a:p>
          <a:r>
            <a:rPr lang="tr-TR" dirty="0" smtClean="0"/>
            <a:t>C. ARAŞTIRMA- GELİŞTİRME</a:t>
          </a:r>
          <a:endParaRPr lang="tr-TR" dirty="0"/>
        </a:p>
      </dgm:t>
    </dgm:pt>
    <dgm:pt modelId="{DB213FC6-BA29-4199-B770-F00A3EA514AB}" type="parTrans" cxnId="{5C04F581-D8C8-4CC4-A460-E1943F22E152}">
      <dgm:prSet/>
      <dgm:spPr/>
      <dgm:t>
        <a:bodyPr/>
        <a:lstStyle/>
        <a:p>
          <a:endParaRPr lang="tr-TR"/>
        </a:p>
      </dgm:t>
    </dgm:pt>
    <dgm:pt modelId="{2E1D6DED-AF49-461F-B9EA-022AFA24A9D2}" type="sibTrans" cxnId="{5C04F581-D8C8-4CC4-A460-E1943F22E152}">
      <dgm:prSet/>
      <dgm:spPr/>
      <dgm:t>
        <a:bodyPr/>
        <a:lstStyle/>
        <a:p>
          <a:endParaRPr lang="tr-TR"/>
        </a:p>
      </dgm:t>
    </dgm:pt>
    <dgm:pt modelId="{2A76CECB-148C-4FAA-833B-321D923FC903}">
      <dgm:prSet/>
      <dgm:spPr/>
      <dgm:t>
        <a:bodyPr/>
        <a:lstStyle/>
        <a:p>
          <a:r>
            <a:rPr lang="tr-TR" dirty="0" smtClean="0"/>
            <a:t>A. LİDERLİK, YÖNETİM VE KALİTE</a:t>
          </a:r>
          <a:endParaRPr lang="tr-TR" dirty="0"/>
        </a:p>
      </dgm:t>
    </dgm:pt>
    <dgm:pt modelId="{31F63D16-41FC-4A76-AD6E-36205EACB844}" type="parTrans" cxnId="{C7083010-0948-473A-9C35-843B1A2A275B}">
      <dgm:prSet/>
      <dgm:spPr/>
      <dgm:t>
        <a:bodyPr/>
        <a:lstStyle/>
        <a:p>
          <a:endParaRPr lang="tr-TR"/>
        </a:p>
      </dgm:t>
    </dgm:pt>
    <dgm:pt modelId="{A1DAE01B-1187-4682-8F9C-245374FE17E7}" type="sibTrans" cxnId="{C7083010-0948-473A-9C35-843B1A2A275B}">
      <dgm:prSet/>
      <dgm:spPr/>
      <dgm:t>
        <a:bodyPr/>
        <a:lstStyle/>
        <a:p>
          <a:endParaRPr lang="tr-TR"/>
        </a:p>
      </dgm:t>
    </dgm:pt>
    <dgm:pt modelId="{92AEC9D4-44CB-4E5F-A46C-ED3B10911A7E}">
      <dgm:prSet/>
      <dgm:spPr/>
      <dgm:t>
        <a:bodyPr/>
        <a:lstStyle/>
        <a:p>
          <a:r>
            <a:rPr lang="tr-TR" dirty="0" smtClean="0"/>
            <a:t>B. EĞİTİM- ÖĞRETİM</a:t>
          </a:r>
          <a:endParaRPr lang="tr-TR" dirty="0"/>
        </a:p>
      </dgm:t>
    </dgm:pt>
    <dgm:pt modelId="{47697CAE-DEBA-411A-A39B-10EE273DEA08}" type="parTrans" cxnId="{A95435CA-C19C-4D46-9833-E358F587A61F}">
      <dgm:prSet/>
      <dgm:spPr/>
      <dgm:t>
        <a:bodyPr/>
        <a:lstStyle/>
        <a:p>
          <a:endParaRPr lang="tr-TR"/>
        </a:p>
      </dgm:t>
    </dgm:pt>
    <dgm:pt modelId="{F4C2E2EC-AC29-46A1-BF56-21E9A3587642}" type="sibTrans" cxnId="{A95435CA-C19C-4D46-9833-E358F587A61F}">
      <dgm:prSet/>
      <dgm:spPr/>
      <dgm:t>
        <a:bodyPr/>
        <a:lstStyle/>
        <a:p>
          <a:endParaRPr lang="tr-TR"/>
        </a:p>
      </dgm:t>
    </dgm:pt>
    <dgm:pt modelId="{95BE3A0A-2FC0-46C9-9313-26F96AA006CC}" type="pres">
      <dgm:prSet presAssocID="{8A325ABC-F117-4D8E-87BB-30C4ACAD8B1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9B56E106-70BD-4F7A-9845-CB7156126256}" type="pres">
      <dgm:prSet presAssocID="{73F6D062-01EF-43B3-9659-1E8C77C49A7F}" presName="hierRoot1" presStyleCnt="0"/>
      <dgm:spPr/>
    </dgm:pt>
    <dgm:pt modelId="{600A6A8E-BE6A-4877-A07C-C05774F55240}" type="pres">
      <dgm:prSet presAssocID="{73F6D062-01EF-43B3-9659-1E8C77C49A7F}" presName="composite" presStyleCnt="0"/>
      <dgm:spPr/>
    </dgm:pt>
    <dgm:pt modelId="{E01DD587-F1E0-4FFB-9097-E444FDD35E1C}" type="pres">
      <dgm:prSet presAssocID="{73F6D062-01EF-43B3-9659-1E8C77C49A7F}" presName="background" presStyleLbl="node0" presStyleIdx="0" presStyleCnt="1"/>
      <dgm:spPr/>
    </dgm:pt>
    <dgm:pt modelId="{0CC7600D-EF7C-4EB9-B067-BD108729407C}" type="pres">
      <dgm:prSet presAssocID="{73F6D062-01EF-43B3-9659-1E8C77C49A7F}" presName="text" presStyleLbl="fgAcc0" presStyleIdx="0" presStyleCnt="1" custScaleX="150456" custScaleY="12396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705F914-3F91-4A73-A3E1-8838A52D1ABB}" type="pres">
      <dgm:prSet presAssocID="{73F6D062-01EF-43B3-9659-1E8C77C49A7F}" presName="hierChild2" presStyleCnt="0"/>
      <dgm:spPr/>
    </dgm:pt>
    <dgm:pt modelId="{1933AFBB-0625-40AF-A61B-A002A8A7688F}" type="pres">
      <dgm:prSet presAssocID="{31F63D16-41FC-4A76-AD6E-36205EACB844}" presName="Name10" presStyleLbl="parChTrans1D2" presStyleIdx="0" presStyleCnt="4"/>
      <dgm:spPr/>
      <dgm:t>
        <a:bodyPr/>
        <a:lstStyle/>
        <a:p>
          <a:endParaRPr lang="tr-TR"/>
        </a:p>
      </dgm:t>
    </dgm:pt>
    <dgm:pt modelId="{D71A1F34-6313-4677-9055-8D153352ADDF}" type="pres">
      <dgm:prSet presAssocID="{2A76CECB-148C-4FAA-833B-321D923FC903}" presName="hierRoot2" presStyleCnt="0"/>
      <dgm:spPr/>
    </dgm:pt>
    <dgm:pt modelId="{4ADC21BC-BF4F-4306-B258-D3AB7237CA12}" type="pres">
      <dgm:prSet presAssocID="{2A76CECB-148C-4FAA-833B-321D923FC903}" presName="composite2" presStyleCnt="0"/>
      <dgm:spPr/>
    </dgm:pt>
    <dgm:pt modelId="{E1AE2FBD-C6ED-45E1-A9F2-83E1771E945F}" type="pres">
      <dgm:prSet presAssocID="{2A76CECB-148C-4FAA-833B-321D923FC903}" presName="background2" presStyleLbl="node2" presStyleIdx="0" presStyleCnt="4"/>
      <dgm:spPr/>
    </dgm:pt>
    <dgm:pt modelId="{74E981D9-B467-4A06-BD03-A1613AE6755D}" type="pres">
      <dgm:prSet presAssocID="{2A76CECB-148C-4FAA-833B-321D923FC903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1237EBB-71CA-454F-8B15-6388D6D1E4C2}" type="pres">
      <dgm:prSet presAssocID="{2A76CECB-148C-4FAA-833B-321D923FC903}" presName="hierChild3" presStyleCnt="0"/>
      <dgm:spPr/>
    </dgm:pt>
    <dgm:pt modelId="{D2238E26-FD37-42BD-AC80-438A4EE38A24}" type="pres">
      <dgm:prSet presAssocID="{47697CAE-DEBA-411A-A39B-10EE273DEA08}" presName="Name10" presStyleLbl="parChTrans1D2" presStyleIdx="1" presStyleCnt="4"/>
      <dgm:spPr/>
      <dgm:t>
        <a:bodyPr/>
        <a:lstStyle/>
        <a:p>
          <a:endParaRPr lang="tr-TR"/>
        </a:p>
      </dgm:t>
    </dgm:pt>
    <dgm:pt modelId="{3509A9BC-D2E8-4148-A228-8786F8013D7A}" type="pres">
      <dgm:prSet presAssocID="{92AEC9D4-44CB-4E5F-A46C-ED3B10911A7E}" presName="hierRoot2" presStyleCnt="0"/>
      <dgm:spPr/>
    </dgm:pt>
    <dgm:pt modelId="{CBE462CF-6E1D-4447-B6F7-750FE8364E64}" type="pres">
      <dgm:prSet presAssocID="{92AEC9D4-44CB-4E5F-A46C-ED3B10911A7E}" presName="composite2" presStyleCnt="0"/>
      <dgm:spPr/>
    </dgm:pt>
    <dgm:pt modelId="{632DD63E-9507-45C7-B922-DFEBE79E2B1D}" type="pres">
      <dgm:prSet presAssocID="{92AEC9D4-44CB-4E5F-A46C-ED3B10911A7E}" presName="background2" presStyleLbl="node2" presStyleIdx="1" presStyleCnt="4"/>
      <dgm:spPr/>
    </dgm:pt>
    <dgm:pt modelId="{76519F39-8F11-499F-8839-00892260FD38}" type="pres">
      <dgm:prSet presAssocID="{92AEC9D4-44CB-4E5F-A46C-ED3B10911A7E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26B0D2F-8B97-43CF-88B1-975771B0631F}" type="pres">
      <dgm:prSet presAssocID="{92AEC9D4-44CB-4E5F-A46C-ED3B10911A7E}" presName="hierChild3" presStyleCnt="0"/>
      <dgm:spPr/>
    </dgm:pt>
    <dgm:pt modelId="{5D3C07BD-F991-4ACD-BAD0-DB965779395B}" type="pres">
      <dgm:prSet presAssocID="{DB213FC6-BA29-4199-B770-F00A3EA514AB}" presName="Name10" presStyleLbl="parChTrans1D2" presStyleIdx="2" presStyleCnt="4"/>
      <dgm:spPr/>
      <dgm:t>
        <a:bodyPr/>
        <a:lstStyle/>
        <a:p>
          <a:endParaRPr lang="tr-TR"/>
        </a:p>
      </dgm:t>
    </dgm:pt>
    <dgm:pt modelId="{E7AB516C-B464-45D8-B1C8-2C6577302A76}" type="pres">
      <dgm:prSet presAssocID="{5F9980FB-CB9A-446D-98EC-7936FC0A2F12}" presName="hierRoot2" presStyleCnt="0"/>
      <dgm:spPr/>
    </dgm:pt>
    <dgm:pt modelId="{602361E8-802F-4B0F-9D62-03C6E8FEA772}" type="pres">
      <dgm:prSet presAssocID="{5F9980FB-CB9A-446D-98EC-7936FC0A2F12}" presName="composite2" presStyleCnt="0"/>
      <dgm:spPr/>
    </dgm:pt>
    <dgm:pt modelId="{6A509F1B-5D09-4B60-8C41-77CEBF590171}" type="pres">
      <dgm:prSet presAssocID="{5F9980FB-CB9A-446D-98EC-7936FC0A2F12}" presName="background2" presStyleLbl="node2" presStyleIdx="2" presStyleCnt="4"/>
      <dgm:spPr/>
    </dgm:pt>
    <dgm:pt modelId="{35CF3750-7887-4321-A34D-55EFE9298D7C}" type="pres">
      <dgm:prSet presAssocID="{5F9980FB-CB9A-446D-98EC-7936FC0A2F12}" presName="text2" presStyleLbl="fgAcc2" presStyleIdx="2" presStyleCnt="4" custScaleX="11470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80321B1-71B0-4466-908B-CAF1AB6F2EDA}" type="pres">
      <dgm:prSet presAssocID="{5F9980FB-CB9A-446D-98EC-7936FC0A2F12}" presName="hierChild3" presStyleCnt="0"/>
      <dgm:spPr/>
    </dgm:pt>
    <dgm:pt modelId="{E9600D3A-9163-40BF-8A61-4758F8B84B7B}" type="pres">
      <dgm:prSet presAssocID="{62C6F276-AEE7-4D57-A0F3-69A264ABA2C9}" presName="Name10" presStyleLbl="parChTrans1D2" presStyleIdx="3" presStyleCnt="4"/>
      <dgm:spPr/>
      <dgm:t>
        <a:bodyPr/>
        <a:lstStyle/>
        <a:p>
          <a:endParaRPr lang="tr-TR"/>
        </a:p>
      </dgm:t>
    </dgm:pt>
    <dgm:pt modelId="{10AF4508-F9BA-4B7A-AC32-F79BF4BBDF36}" type="pres">
      <dgm:prSet presAssocID="{5116C0F5-58AD-4520-BB47-7322F3C76516}" presName="hierRoot2" presStyleCnt="0"/>
      <dgm:spPr/>
    </dgm:pt>
    <dgm:pt modelId="{1B9E839D-1E01-466A-AE72-C33FEF8863D4}" type="pres">
      <dgm:prSet presAssocID="{5116C0F5-58AD-4520-BB47-7322F3C76516}" presName="composite2" presStyleCnt="0"/>
      <dgm:spPr/>
    </dgm:pt>
    <dgm:pt modelId="{58A36850-D8DC-4710-AF45-B1E1B6435299}" type="pres">
      <dgm:prSet presAssocID="{5116C0F5-58AD-4520-BB47-7322F3C76516}" presName="background2" presStyleLbl="node2" presStyleIdx="3" presStyleCnt="4"/>
      <dgm:spPr/>
    </dgm:pt>
    <dgm:pt modelId="{00296BB8-FECD-4D8A-996C-8F68D6E011BF}" type="pres">
      <dgm:prSet presAssocID="{5116C0F5-58AD-4520-BB47-7322F3C76516}" presName="text2" presStyleLbl="fgAcc2" presStyleIdx="3" presStyleCnt="4" custScaleX="11327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503C4BF-2FA4-4551-81C2-A45908789EEC}" type="pres">
      <dgm:prSet presAssocID="{5116C0F5-58AD-4520-BB47-7322F3C76516}" presName="hierChild3" presStyleCnt="0"/>
      <dgm:spPr/>
    </dgm:pt>
  </dgm:ptLst>
  <dgm:cxnLst>
    <dgm:cxn modelId="{85BD25A7-2C7B-4133-9766-AF1D8976EC05}" type="presOf" srcId="{73F6D062-01EF-43B3-9659-1E8C77C49A7F}" destId="{0CC7600D-EF7C-4EB9-B067-BD108729407C}" srcOrd="0" destOrd="0" presId="urn:microsoft.com/office/officeart/2005/8/layout/hierarchy1"/>
    <dgm:cxn modelId="{975C5192-8508-4AD8-842C-08028B254FF5}" type="presOf" srcId="{5F9980FB-CB9A-446D-98EC-7936FC0A2F12}" destId="{35CF3750-7887-4321-A34D-55EFE9298D7C}" srcOrd="0" destOrd="0" presId="urn:microsoft.com/office/officeart/2005/8/layout/hierarchy1"/>
    <dgm:cxn modelId="{AF109E1D-29CE-4544-B759-5CA425E59733}" srcId="{8A325ABC-F117-4D8E-87BB-30C4ACAD8B19}" destId="{73F6D062-01EF-43B3-9659-1E8C77C49A7F}" srcOrd="0" destOrd="0" parTransId="{F8144F63-5919-4C37-9EAE-DFCB33DB8025}" sibTransId="{96B24EFF-FFDB-4618-B4B5-76AA8502AFE4}"/>
    <dgm:cxn modelId="{473DA670-4EDB-4A34-BD7B-E9B9DD478A31}" type="presOf" srcId="{62C6F276-AEE7-4D57-A0F3-69A264ABA2C9}" destId="{E9600D3A-9163-40BF-8A61-4758F8B84B7B}" srcOrd="0" destOrd="0" presId="urn:microsoft.com/office/officeart/2005/8/layout/hierarchy1"/>
    <dgm:cxn modelId="{1C61AD9D-A692-4316-A8EA-D385B73D723A}" type="presOf" srcId="{2A76CECB-148C-4FAA-833B-321D923FC903}" destId="{74E981D9-B467-4A06-BD03-A1613AE6755D}" srcOrd="0" destOrd="0" presId="urn:microsoft.com/office/officeart/2005/8/layout/hierarchy1"/>
    <dgm:cxn modelId="{4E4D08B3-06DA-47BB-94CD-AA24E043B9C6}" type="presOf" srcId="{31F63D16-41FC-4A76-AD6E-36205EACB844}" destId="{1933AFBB-0625-40AF-A61B-A002A8A7688F}" srcOrd="0" destOrd="0" presId="urn:microsoft.com/office/officeart/2005/8/layout/hierarchy1"/>
    <dgm:cxn modelId="{A95435CA-C19C-4D46-9833-E358F587A61F}" srcId="{73F6D062-01EF-43B3-9659-1E8C77C49A7F}" destId="{92AEC9D4-44CB-4E5F-A46C-ED3B10911A7E}" srcOrd="1" destOrd="0" parTransId="{47697CAE-DEBA-411A-A39B-10EE273DEA08}" sibTransId="{F4C2E2EC-AC29-46A1-BF56-21E9A3587642}"/>
    <dgm:cxn modelId="{52DC0CDB-82CB-4F4B-93D6-B58594A5DE4A}" type="presOf" srcId="{5116C0F5-58AD-4520-BB47-7322F3C76516}" destId="{00296BB8-FECD-4D8A-996C-8F68D6E011BF}" srcOrd="0" destOrd="0" presId="urn:microsoft.com/office/officeart/2005/8/layout/hierarchy1"/>
    <dgm:cxn modelId="{FA862DD4-4315-4C4F-8EDF-447CFFD74C78}" type="presOf" srcId="{92AEC9D4-44CB-4E5F-A46C-ED3B10911A7E}" destId="{76519F39-8F11-499F-8839-00892260FD38}" srcOrd="0" destOrd="0" presId="urn:microsoft.com/office/officeart/2005/8/layout/hierarchy1"/>
    <dgm:cxn modelId="{5C04F581-D8C8-4CC4-A460-E1943F22E152}" srcId="{73F6D062-01EF-43B3-9659-1E8C77C49A7F}" destId="{5F9980FB-CB9A-446D-98EC-7936FC0A2F12}" srcOrd="2" destOrd="0" parTransId="{DB213FC6-BA29-4199-B770-F00A3EA514AB}" sibTransId="{2E1D6DED-AF49-461F-B9EA-022AFA24A9D2}"/>
    <dgm:cxn modelId="{C7083010-0948-473A-9C35-843B1A2A275B}" srcId="{73F6D062-01EF-43B3-9659-1E8C77C49A7F}" destId="{2A76CECB-148C-4FAA-833B-321D923FC903}" srcOrd="0" destOrd="0" parTransId="{31F63D16-41FC-4A76-AD6E-36205EACB844}" sibTransId="{A1DAE01B-1187-4682-8F9C-245374FE17E7}"/>
    <dgm:cxn modelId="{A5CB584C-DD9E-4B79-B394-D49BF561A79E}" type="presOf" srcId="{8A325ABC-F117-4D8E-87BB-30C4ACAD8B19}" destId="{95BE3A0A-2FC0-46C9-9313-26F96AA006CC}" srcOrd="0" destOrd="0" presId="urn:microsoft.com/office/officeart/2005/8/layout/hierarchy1"/>
    <dgm:cxn modelId="{72284F86-54DF-4029-8B9E-6374F8117277}" type="presOf" srcId="{DB213FC6-BA29-4199-B770-F00A3EA514AB}" destId="{5D3C07BD-F991-4ACD-BAD0-DB965779395B}" srcOrd="0" destOrd="0" presId="urn:microsoft.com/office/officeart/2005/8/layout/hierarchy1"/>
    <dgm:cxn modelId="{675EF7FD-B328-493F-8759-87E55BB03CD7}" type="presOf" srcId="{47697CAE-DEBA-411A-A39B-10EE273DEA08}" destId="{D2238E26-FD37-42BD-AC80-438A4EE38A24}" srcOrd="0" destOrd="0" presId="urn:microsoft.com/office/officeart/2005/8/layout/hierarchy1"/>
    <dgm:cxn modelId="{F268E85B-1596-4F0F-AE5F-F1732E759588}" srcId="{73F6D062-01EF-43B3-9659-1E8C77C49A7F}" destId="{5116C0F5-58AD-4520-BB47-7322F3C76516}" srcOrd="3" destOrd="0" parTransId="{62C6F276-AEE7-4D57-A0F3-69A264ABA2C9}" sibTransId="{41440F1A-7F26-4837-B785-1858ABF62337}"/>
    <dgm:cxn modelId="{1E3B2532-83E6-4FEC-A764-2DFE1069139D}" type="presParOf" srcId="{95BE3A0A-2FC0-46C9-9313-26F96AA006CC}" destId="{9B56E106-70BD-4F7A-9845-CB7156126256}" srcOrd="0" destOrd="0" presId="urn:microsoft.com/office/officeart/2005/8/layout/hierarchy1"/>
    <dgm:cxn modelId="{B88CCFC3-2786-41E4-AE8E-E9466920D924}" type="presParOf" srcId="{9B56E106-70BD-4F7A-9845-CB7156126256}" destId="{600A6A8E-BE6A-4877-A07C-C05774F55240}" srcOrd="0" destOrd="0" presId="urn:microsoft.com/office/officeart/2005/8/layout/hierarchy1"/>
    <dgm:cxn modelId="{605B13D4-C7FD-4D32-A4EB-8508D08ECF7C}" type="presParOf" srcId="{600A6A8E-BE6A-4877-A07C-C05774F55240}" destId="{E01DD587-F1E0-4FFB-9097-E444FDD35E1C}" srcOrd="0" destOrd="0" presId="urn:microsoft.com/office/officeart/2005/8/layout/hierarchy1"/>
    <dgm:cxn modelId="{3B371779-FDB7-4355-B231-EBCF672A2A9A}" type="presParOf" srcId="{600A6A8E-BE6A-4877-A07C-C05774F55240}" destId="{0CC7600D-EF7C-4EB9-B067-BD108729407C}" srcOrd="1" destOrd="0" presId="urn:microsoft.com/office/officeart/2005/8/layout/hierarchy1"/>
    <dgm:cxn modelId="{D6A5E8C2-0AFE-4236-9078-38E7DD7FC461}" type="presParOf" srcId="{9B56E106-70BD-4F7A-9845-CB7156126256}" destId="{6705F914-3F91-4A73-A3E1-8838A52D1ABB}" srcOrd="1" destOrd="0" presId="urn:microsoft.com/office/officeart/2005/8/layout/hierarchy1"/>
    <dgm:cxn modelId="{25DEEBF3-2244-447C-90EC-AAF16BF028B1}" type="presParOf" srcId="{6705F914-3F91-4A73-A3E1-8838A52D1ABB}" destId="{1933AFBB-0625-40AF-A61B-A002A8A7688F}" srcOrd="0" destOrd="0" presId="urn:microsoft.com/office/officeart/2005/8/layout/hierarchy1"/>
    <dgm:cxn modelId="{09FDDC70-D4E4-40E7-B19B-CBA8FA10D294}" type="presParOf" srcId="{6705F914-3F91-4A73-A3E1-8838A52D1ABB}" destId="{D71A1F34-6313-4677-9055-8D153352ADDF}" srcOrd="1" destOrd="0" presId="urn:microsoft.com/office/officeart/2005/8/layout/hierarchy1"/>
    <dgm:cxn modelId="{98020B4B-7D21-4ED4-8B84-3B7D7D7D9637}" type="presParOf" srcId="{D71A1F34-6313-4677-9055-8D153352ADDF}" destId="{4ADC21BC-BF4F-4306-B258-D3AB7237CA12}" srcOrd="0" destOrd="0" presId="urn:microsoft.com/office/officeart/2005/8/layout/hierarchy1"/>
    <dgm:cxn modelId="{349E6DE4-EFC2-402E-B8D3-D9F303FC1B89}" type="presParOf" srcId="{4ADC21BC-BF4F-4306-B258-D3AB7237CA12}" destId="{E1AE2FBD-C6ED-45E1-A9F2-83E1771E945F}" srcOrd="0" destOrd="0" presId="urn:microsoft.com/office/officeart/2005/8/layout/hierarchy1"/>
    <dgm:cxn modelId="{0EB47B23-197C-4085-9E62-53D9660F3113}" type="presParOf" srcId="{4ADC21BC-BF4F-4306-B258-D3AB7237CA12}" destId="{74E981D9-B467-4A06-BD03-A1613AE6755D}" srcOrd="1" destOrd="0" presId="urn:microsoft.com/office/officeart/2005/8/layout/hierarchy1"/>
    <dgm:cxn modelId="{96DD650B-7F35-46AD-90E4-80D8429AEFEE}" type="presParOf" srcId="{D71A1F34-6313-4677-9055-8D153352ADDF}" destId="{61237EBB-71CA-454F-8B15-6388D6D1E4C2}" srcOrd="1" destOrd="0" presId="urn:microsoft.com/office/officeart/2005/8/layout/hierarchy1"/>
    <dgm:cxn modelId="{B6AD7CD0-9AA8-42DE-A4CE-22B618EF3BA2}" type="presParOf" srcId="{6705F914-3F91-4A73-A3E1-8838A52D1ABB}" destId="{D2238E26-FD37-42BD-AC80-438A4EE38A24}" srcOrd="2" destOrd="0" presId="urn:microsoft.com/office/officeart/2005/8/layout/hierarchy1"/>
    <dgm:cxn modelId="{73C70C5B-4134-4823-8614-107C80798506}" type="presParOf" srcId="{6705F914-3F91-4A73-A3E1-8838A52D1ABB}" destId="{3509A9BC-D2E8-4148-A228-8786F8013D7A}" srcOrd="3" destOrd="0" presId="urn:microsoft.com/office/officeart/2005/8/layout/hierarchy1"/>
    <dgm:cxn modelId="{CFB77F34-C6E3-4D53-ABB4-E0CCB2CA3269}" type="presParOf" srcId="{3509A9BC-D2E8-4148-A228-8786F8013D7A}" destId="{CBE462CF-6E1D-4447-B6F7-750FE8364E64}" srcOrd="0" destOrd="0" presId="urn:microsoft.com/office/officeart/2005/8/layout/hierarchy1"/>
    <dgm:cxn modelId="{B5597D5F-12A6-4ABA-A22E-A9D985C22500}" type="presParOf" srcId="{CBE462CF-6E1D-4447-B6F7-750FE8364E64}" destId="{632DD63E-9507-45C7-B922-DFEBE79E2B1D}" srcOrd="0" destOrd="0" presId="urn:microsoft.com/office/officeart/2005/8/layout/hierarchy1"/>
    <dgm:cxn modelId="{839F63B5-95A3-4D0C-9F4F-1E70E1DE968E}" type="presParOf" srcId="{CBE462CF-6E1D-4447-B6F7-750FE8364E64}" destId="{76519F39-8F11-499F-8839-00892260FD38}" srcOrd="1" destOrd="0" presId="urn:microsoft.com/office/officeart/2005/8/layout/hierarchy1"/>
    <dgm:cxn modelId="{3D4E284D-B67F-463D-BF0E-4EA9B5663B35}" type="presParOf" srcId="{3509A9BC-D2E8-4148-A228-8786F8013D7A}" destId="{626B0D2F-8B97-43CF-88B1-975771B0631F}" srcOrd="1" destOrd="0" presId="urn:microsoft.com/office/officeart/2005/8/layout/hierarchy1"/>
    <dgm:cxn modelId="{B9B50C7F-7ADC-4DF6-A13C-E848F39B8031}" type="presParOf" srcId="{6705F914-3F91-4A73-A3E1-8838A52D1ABB}" destId="{5D3C07BD-F991-4ACD-BAD0-DB965779395B}" srcOrd="4" destOrd="0" presId="urn:microsoft.com/office/officeart/2005/8/layout/hierarchy1"/>
    <dgm:cxn modelId="{83FBD5CA-617D-4AAE-A252-C82CA7D0C636}" type="presParOf" srcId="{6705F914-3F91-4A73-A3E1-8838A52D1ABB}" destId="{E7AB516C-B464-45D8-B1C8-2C6577302A76}" srcOrd="5" destOrd="0" presId="urn:microsoft.com/office/officeart/2005/8/layout/hierarchy1"/>
    <dgm:cxn modelId="{A22FFBD2-FD69-4036-B5D2-CB9FF1A031CD}" type="presParOf" srcId="{E7AB516C-B464-45D8-B1C8-2C6577302A76}" destId="{602361E8-802F-4B0F-9D62-03C6E8FEA772}" srcOrd="0" destOrd="0" presId="urn:microsoft.com/office/officeart/2005/8/layout/hierarchy1"/>
    <dgm:cxn modelId="{3BE684C2-CAED-4896-A0A7-8E833A8ECEA7}" type="presParOf" srcId="{602361E8-802F-4B0F-9D62-03C6E8FEA772}" destId="{6A509F1B-5D09-4B60-8C41-77CEBF590171}" srcOrd="0" destOrd="0" presId="urn:microsoft.com/office/officeart/2005/8/layout/hierarchy1"/>
    <dgm:cxn modelId="{CD0B39A4-52BC-407E-ACAF-3B019A544A96}" type="presParOf" srcId="{602361E8-802F-4B0F-9D62-03C6E8FEA772}" destId="{35CF3750-7887-4321-A34D-55EFE9298D7C}" srcOrd="1" destOrd="0" presId="urn:microsoft.com/office/officeart/2005/8/layout/hierarchy1"/>
    <dgm:cxn modelId="{D8F767B6-5009-4CE1-ACC9-86A7E6FAA30E}" type="presParOf" srcId="{E7AB516C-B464-45D8-B1C8-2C6577302A76}" destId="{780321B1-71B0-4466-908B-CAF1AB6F2EDA}" srcOrd="1" destOrd="0" presId="urn:microsoft.com/office/officeart/2005/8/layout/hierarchy1"/>
    <dgm:cxn modelId="{8AC96D49-47D7-4213-99B7-54532AB36B27}" type="presParOf" srcId="{6705F914-3F91-4A73-A3E1-8838A52D1ABB}" destId="{E9600D3A-9163-40BF-8A61-4758F8B84B7B}" srcOrd="6" destOrd="0" presId="urn:microsoft.com/office/officeart/2005/8/layout/hierarchy1"/>
    <dgm:cxn modelId="{774CD7B2-245D-413B-B196-42697E4C2963}" type="presParOf" srcId="{6705F914-3F91-4A73-A3E1-8838A52D1ABB}" destId="{10AF4508-F9BA-4B7A-AC32-F79BF4BBDF36}" srcOrd="7" destOrd="0" presId="urn:microsoft.com/office/officeart/2005/8/layout/hierarchy1"/>
    <dgm:cxn modelId="{38DD07EF-AA52-4BD8-84C2-5148E182A525}" type="presParOf" srcId="{10AF4508-F9BA-4B7A-AC32-F79BF4BBDF36}" destId="{1B9E839D-1E01-466A-AE72-C33FEF8863D4}" srcOrd="0" destOrd="0" presId="urn:microsoft.com/office/officeart/2005/8/layout/hierarchy1"/>
    <dgm:cxn modelId="{B0AE6C83-1BDC-45F5-A03F-B6FC6B5D6FDB}" type="presParOf" srcId="{1B9E839D-1E01-466A-AE72-C33FEF8863D4}" destId="{58A36850-D8DC-4710-AF45-B1E1B6435299}" srcOrd="0" destOrd="0" presId="urn:microsoft.com/office/officeart/2005/8/layout/hierarchy1"/>
    <dgm:cxn modelId="{168877B9-AA35-4C75-AAE9-02E48C35BF10}" type="presParOf" srcId="{1B9E839D-1E01-466A-AE72-C33FEF8863D4}" destId="{00296BB8-FECD-4D8A-996C-8F68D6E011BF}" srcOrd="1" destOrd="0" presId="urn:microsoft.com/office/officeart/2005/8/layout/hierarchy1"/>
    <dgm:cxn modelId="{8D285430-7122-48FA-9507-2ECDC5E4FEB8}" type="presParOf" srcId="{10AF4508-F9BA-4B7A-AC32-F79BF4BBDF36}" destId="{7503C4BF-2FA4-4551-81C2-A45908789EE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EAFDC0-DF57-4C05-B740-8690B72C0F92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733A07AA-601B-4D92-A41A-08C80386D2A7}">
      <dgm:prSet phldrT="[Metin]"/>
      <dgm:spPr/>
      <dgm:t>
        <a:bodyPr/>
        <a:lstStyle/>
        <a:p>
          <a:r>
            <a:rPr lang="tr-TR" dirty="0" smtClean="0"/>
            <a:t>UYGULA</a:t>
          </a:r>
          <a:endParaRPr lang="tr-TR" dirty="0"/>
        </a:p>
      </dgm:t>
    </dgm:pt>
    <dgm:pt modelId="{704826A5-583E-4E17-ABE5-94404F771B52}" type="parTrans" cxnId="{3F84D7DB-D592-4AD7-BD20-2DBAEC80E425}">
      <dgm:prSet/>
      <dgm:spPr/>
      <dgm:t>
        <a:bodyPr/>
        <a:lstStyle/>
        <a:p>
          <a:endParaRPr lang="tr-TR"/>
        </a:p>
      </dgm:t>
    </dgm:pt>
    <dgm:pt modelId="{934496CA-84B2-423B-8460-5D6F9B9656E3}" type="sibTrans" cxnId="{3F84D7DB-D592-4AD7-BD20-2DBAEC80E425}">
      <dgm:prSet/>
      <dgm:spPr/>
      <dgm:t>
        <a:bodyPr/>
        <a:lstStyle/>
        <a:p>
          <a:endParaRPr lang="tr-TR"/>
        </a:p>
      </dgm:t>
    </dgm:pt>
    <dgm:pt modelId="{9E382039-D879-46EC-A96E-8F16D32FC6E7}">
      <dgm:prSet phldrT="[Metin]"/>
      <dgm:spPr/>
      <dgm:t>
        <a:bodyPr/>
        <a:lstStyle/>
        <a:p>
          <a:r>
            <a:rPr lang="tr-TR" dirty="0" smtClean="0"/>
            <a:t>KONTROL ET</a:t>
          </a:r>
          <a:endParaRPr lang="tr-TR" dirty="0"/>
        </a:p>
      </dgm:t>
    </dgm:pt>
    <dgm:pt modelId="{1F1A739F-A1EC-439C-A54B-1404DA20575F}" type="parTrans" cxnId="{4C23A7BD-E8E0-4BBE-8B76-9A6C661D3FD7}">
      <dgm:prSet/>
      <dgm:spPr/>
      <dgm:t>
        <a:bodyPr/>
        <a:lstStyle/>
        <a:p>
          <a:endParaRPr lang="tr-TR"/>
        </a:p>
      </dgm:t>
    </dgm:pt>
    <dgm:pt modelId="{32EDBBCF-8179-484C-9445-04DD92462C4C}" type="sibTrans" cxnId="{4C23A7BD-E8E0-4BBE-8B76-9A6C661D3FD7}">
      <dgm:prSet/>
      <dgm:spPr/>
      <dgm:t>
        <a:bodyPr/>
        <a:lstStyle/>
        <a:p>
          <a:endParaRPr lang="tr-TR"/>
        </a:p>
      </dgm:t>
    </dgm:pt>
    <dgm:pt modelId="{4EB5423E-C45B-40B3-85FD-0AA42BFC43EA}">
      <dgm:prSet phldrT="[Metin]"/>
      <dgm:spPr/>
      <dgm:t>
        <a:bodyPr/>
        <a:lstStyle/>
        <a:p>
          <a:r>
            <a:rPr lang="tr-TR" dirty="0" smtClean="0"/>
            <a:t>PLANLA</a:t>
          </a:r>
          <a:endParaRPr lang="tr-TR" dirty="0"/>
        </a:p>
      </dgm:t>
    </dgm:pt>
    <dgm:pt modelId="{9DFC6D47-088E-444C-8855-B670BFCEE012}" type="parTrans" cxnId="{E8DC3E4D-F5C4-45D8-ADF1-AE460D1FA823}">
      <dgm:prSet/>
      <dgm:spPr/>
      <dgm:t>
        <a:bodyPr/>
        <a:lstStyle/>
        <a:p>
          <a:endParaRPr lang="tr-TR"/>
        </a:p>
      </dgm:t>
    </dgm:pt>
    <dgm:pt modelId="{95413B99-DDDC-44FE-B0C1-1190E4D7E874}" type="sibTrans" cxnId="{E8DC3E4D-F5C4-45D8-ADF1-AE460D1FA823}">
      <dgm:prSet/>
      <dgm:spPr/>
      <dgm:t>
        <a:bodyPr/>
        <a:lstStyle/>
        <a:p>
          <a:endParaRPr lang="tr-TR"/>
        </a:p>
      </dgm:t>
    </dgm:pt>
    <dgm:pt modelId="{9377D545-AC16-400B-AAC4-D2EB88373F51}">
      <dgm:prSet/>
      <dgm:spPr/>
      <dgm:t>
        <a:bodyPr/>
        <a:lstStyle/>
        <a:p>
          <a:r>
            <a:rPr lang="tr-TR" dirty="0" smtClean="0"/>
            <a:t>ÖNLEM AL</a:t>
          </a:r>
          <a:endParaRPr lang="tr-TR" dirty="0"/>
        </a:p>
      </dgm:t>
    </dgm:pt>
    <dgm:pt modelId="{68D4C566-A500-4B75-B3B8-0B143EF3CFC6}" type="parTrans" cxnId="{2130AB2D-A8D5-4B22-B970-6B47AB472E30}">
      <dgm:prSet/>
      <dgm:spPr/>
      <dgm:t>
        <a:bodyPr/>
        <a:lstStyle/>
        <a:p>
          <a:endParaRPr lang="tr-TR"/>
        </a:p>
      </dgm:t>
    </dgm:pt>
    <dgm:pt modelId="{D229B92F-312F-46EC-90CA-D50E3EFF874E}" type="sibTrans" cxnId="{2130AB2D-A8D5-4B22-B970-6B47AB472E30}">
      <dgm:prSet/>
      <dgm:spPr/>
      <dgm:t>
        <a:bodyPr/>
        <a:lstStyle/>
        <a:p>
          <a:endParaRPr lang="tr-TR"/>
        </a:p>
      </dgm:t>
    </dgm:pt>
    <dgm:pt modelId="{47A4C06B-4AF4-4365-B3A4-35D7B613D8B1}" type="pres">
      <dgm:prSet presAssocID="{F1EAFDC0-DF57-4C05-B740-8690B72C0F92}" presName="compositeShape" presStyleCnt="0">
        <dgm:presLayoutVars>
          <dgm:chMax val="7"/>
          <dgm:dir/>
          <dgm:resizeHandles val="exact"/>
        </dgm:presLayoutVars>
      </dgm:prSet>
      <dgm:spPr/>
    </dgm:pt>
    <dgm:pt modelId="{9DC6BB39-8868-4845-B69A-F6298CC9FC14}" type="pres">
      <dgm:prSet presAssocID="{F1EAFDC0-DF57-4C05-B740-8690B72C0F92}" presName="wedge1" presStyleLbl="node1" presStyleIdx="0" presStyleCnt="4"/>
      <dgm:spPr/>
      <dgm:t>
        <a:bodyPr/>
        <a:lstStyle/>
        <a:p>
          <a:endParaRPr lang="tr-TR"/>
        </a:p>
      </dgm:t>
    </dgm:pt>
    <dgm:pt modelId="{15F7D095-B81D-4E44-A372-FEECA49AB2BB}" type="pres">
      <dgm:prSet presAssocID="{F1EAFDC0-DF57-4C05-B740-8690B72C0F92}" presName="dummy1a" presStyleCnt="0"/>
      <dgm:spPr/>
    </dgm:pt>
    <dgm:pt modelId="{3C488EC5-A863-4D37-9FC0-11CC6E071E5F}" type="pres">
      <dgm:prSet presAssocID="{F1EAFDC0-DF57-4C05-B740-8690B72C0F92}" presName="dummy1b" presStyleCnt="0"/>
      <dgm:spPr/>
    </dgm:pt>
    <dgm:pt modelId="{782BDCAA-4E63-44F3-BCF2-7A83C85DFA7B}" type="pres">
      <dgm:prSet presAssocID="{F1EAFDC0-DF57-4C05-B740-8690B72C0F92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7AA82A9-B593-442A-831D-CE1D59D68252}" type="pres">
      <dgm:prSet presAssocID="{F1EAFDC0-DF57-4C05-B740-8690B72C0F92}" presName="wedge2" presStyleLbl="node1" presStyleIdx="1" presStyleCnt="4"/>
      <dgm:spPr/>
      <dgm:t>
        <a:bodyPr/>
        <a:lstStyle/>
        <a:p>
          <a:endParaRPr lang="tr-TR"/>
        </a:p>
      </dgm:t>
    </dgm:pt>
    <dgm:pt modelId="{C00ED4BC-62D4-439C-85DD-D499D676424B}" type="pres">
      <dgm:prSet presAssocID="{F1EAFDC0-DF57-4C05-B740-8690B72C0F92}" presName="dummy2a" presStyleCnt="0"/>
      <dgm:spPr/>
    </dgm:pt>
    <dgm:pt modelId="{D3F7A480-7D98-4276-8BFC-11BB97CCD646}" type="pres">
      <dgm:prSet presAssocID="{F1EAFDC0-DF57-4C05-B740-8690B72C0F92}" presName="dummy2b" presStyleCnt="0"/>
      <dgm:spPr/>
    </dgm:pt>
    <dgm:pt modelId="{46B71255-5060-4735-BF25-D66040C4E86C}" type="pres">
      <dgm:prSet presAssocID="{F1EAFDC0-DF57-4C05-B740-8690B72C0F92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8677537-00D4-4BBE-B22A-69B42E3017E7}" type="pres">
      <dgm:prSet presAssocID="{F1EAFDC0-DF57-4C05-B740-8690B72C0F92}" presName="wedge3" presStyleLbl="node1" presStyleIdx="2" presStyleCnt="4"/>
      <dgm:spPr/>
      <dgm:t>
        <a:bodyPr/>
        <a:lstStyle/>
        <a:p>
          <a:endParaRPr lang="tr-TR"/>
        </a:p>
      </dgm:t>
    </dgm:pt>
    <dgm:pt modelId="{BF755F1B-9BF3-4F6F-8E60-3E0FD2055E06}" type="pres">
      <dgm:prSet presAssocID="{F1EAFDC0-DF57-4C05-B740-8690B72C0F92}" presName="dummy3a" presStyleCnt="0"/>
      <dgm:spPr/>
    </dgm:pt>
    <dgm:pt modelId="{DB8C3828-0161-4AB6-9A38-BEA2B2A7D3B0}" type="pres">
      <dgm:prSet presAssocID="{F1EAFDC0-DF57-4C05-B740-8690B72C0F92}" presName="dummy3b" presStyleCnt="0"/>
      <dgm:spPr/>
    </dgm:pt>
    <dgm:pt modelId="{ECE525AD-D934-49AA-A829-54D4902D6413}" type="pres">
      <dgm:prSet presAssocID="{F1EAFDC0-DF57-4C05-B740-8690B72C0F92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4218651-0F64-48D3-ADAB-272A6BE10409}" type="pres">
      <dgm:prSet presAssocID="{F1EAFDC0-DF57-4C05-B740-8690B72C0F92}" presName="wedge4" presStyleLbl="node1" presStyleIdx="3" presStyleCnt="4"/>
      <dgm:spPr/>
      <dgm:t>
        <a:bodyPr/>
        <a:lstStyle/>
        <a:p>
          <a:endParaRPr lang="tr-TR"/>
        </a:p>
      </dgm:t>
    </dgm:pt>
    <dgm:pt modelId="{3599A2EA-BD5D-4A61-898F-60C6A5F62AFA}" type="pres">
      <dgm:prSet presAssocID="{F1EAFDC0-DF57-4C05-B740-8690B72C0F92}" presName="dummy4a" presStyleCnt="0"/>
      <dgm:spPr/>
    </dgm:pt>
    <dgm:pt modelId="{E71F3A2B-FE96-41F1-A9A3-AEEFBC473F66}" type="pres">
      <dgm:prSet presAssocID="{F1EAFDC0-DF57-4C05-B740-8690B72C0F92}" presName="dummy4b" presStyleCnt="0"/>
      <dgm:spPr/>
    </dgm:pt>
    <dgm:pt modelId="{A4406087-6321-418F-BADF-608A3D0FFDD0}" type="pres">
      <dgm:prSet presAssocID="{F1EAFDC0-DF57-4C05-B740-8690B72C0F92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6CBD1E5-D5F0-436B-B117-CBE1890ABD7D}" type="pres">
      <dgm:prSet presAssocID="{934496CA-84B2-423B-8460-5D6F9B9656E3}" presName="arrowWedge1" presStyleLbl="fgSibTrans2D1" presStyleIdx="0" presStyleCnt="4"/>
      <dgm:spPr/>
    </dgm:pt>
    <dgm:pt modelId="{C1D5B882-128A-410D-85EB-889A9510BC3D}" type="pres">
      <dgm:prSet presAssocID="{32EDBBCF-8179-484C-9445-04DD92462C4C}" presName="arrowWedge2" presStyleLbl="fgSibTrans2D1" presStyleIdx="1" presStyleCnt="4"/>
      <dgm:spPr/>
    </dgm:pt>
    <dgm:pt modelId="{F165B2E3-A533-424F-AF86-FED778D3048C}" type="pres">
      <dgm:prSet presAssocID="{D229B92F-312F-46EC-90CA-D50E3EFF874E}" presName="arrowWedge3" presStyleLbl="fgSibTrans2D1" presStyleIdx="2" presStyleCnt="4"/>
      <dgm:spPr/>
    </dgm:pt>
    <dgm:pt modelId="{EBED8538-0BD4-4A8B-B576-470EBDF3B1B9}" type="pres">
      <dgm:prSet presAssocID="{95413B99-DDDC-44FE-B0C1-1190E4D7E874}" presName="arrowWedge4" presStyleLbl="fgSibTrans2D1" presStyleIdx="3" presStyleCnt="4"/>
      <dgm:spPr/>
    </dgm:pt>
  </dgm:ptLst>
  <dgm:cxnLst>
    <dgm:cxn modelId="{59654568-4DBA-4EA2-BF08-A7C3A49EB7D4}" type="presOf" srcId="{9E382039-D879-46EC-A96E-8F16D32FC6E7}" destId="{46B71255-5060-4735-BF25-D66040C4E86C}" srcOrd="1" destOrd="0" presId="urn:microsoft.com/office/officeart/2005/8/layout/cycle8"/>
    <dgm:cxn modelId="{E8DC3E4D-F5C4-45D8-ADF1-AE460D1FA823}" srcId="{F1EAFDC0-DF57-4C05-B740-8690B72C0F92}" destId="{4EB5423E-C45B-40B3-85FD-0AA42BFC43EA}" srcOrd="3" destOrd="0" parTransId="{9DFC6D47-088E-444C-8855-B670BFCEE012}" sibTransId="{95413B99-DDDC-44FE-B0C1-1190E4D7E874}"/>
    <dgm:cxn modelId="{C8CC7F3B-FBE0-4B76-99C1-7703040D9857}" type="presOf" srcId="{9E382039-D879-46EC-A96E-8F16D32FC6E7}" destId="{97AA82A9-B593-442A-831D-CE1D59D68252}" srcOrd="0" destOrd="0" presId="urn:microsoft.com/office/officeart/2005/8/layout/cycle8"/>
    <dgm:cxn modelId="{80AD2622-BBBD-4CD9-892B-3182FCBE0452}" type="presOf" srcId="{4EB5423E-C45B-40B3-85FD-0AA42BFC43EA}" destId="{A4406087-6321-418F-BADF-608A3D0FFDD0}" srcOrd="1" destOrd="0" presId="urn:microsoft.com/office/officeart/2005/8/layout/cycle8"/>
    <dgm:cxn modelId="{2130AB2D-A8D5-4B22-B970-6B47AB472E30}" srcId="{F1EAFDC0-DF57-4C05-B740-8690B72C0F92}" destId="{9377D545-AC16-400B-AAC4-D2EB88373F51}" srcOrd="2" destOrd="0" parTransId="{68D4C566-A500-4B75-B3B8-0B143EF3CFC6}" sibTransId="{D229B92F-312F-46EC-90CA-D50E3EFF874E}"/>
    <dgm:cxn modelId="{5EAD98AF-0040-45CB-B71F-57A5404EA78D}" type="presOf" srcId="{F1EAFDC0-DF57-4C05-B740-8690B72C0F92}" destId="{47A4C06B-4AF4-4365-B3A4-35D7B613D8B1}" srcOrd="0" destOrd="0" presId="urn:microsoft.com/office/officeart/2005/8/layout/cycle8"/>
    <dgm:cxn modelId="{3F84D7DB-D592-4AD7-BD20-2DBAEC80E425}" srcId="{F1EAFDC0-DF57-4C05-B740-8690B72C0F92}" destId="{733A07AA-601B-4D92-A41A-08C80386D2A7}" srcOrd="0" destOrd="0" parTransId="{704826A5-583E-4E17-ABE5-94404F771B52}" sibTransId="{934496CA-84B2-423B-8460-5D6F9B9656E3}"/>
    <dgm:cxn modelId="{26F12706-CA88-4E5D-B9F8-395C4A831633}" type="presOf" srcId="{4EB5423E-C45B-40B3-85FD-0AA42BFC43EA}" destId="{94218651-0F64-48D3-ADAB-272A6BE10409}" srcOrd="0" destOrd="0" presId="urn:microsoft.com/office/officeart/2005/8/layout/cycle8"/>
    <dgm:cxn modelId="{4C23A7BD-E8E0-4BBE-8B76-9A6C661D3FD7}" srcId="{F1EAFDC0-DF57-4C05-B740-8690B72C0F92}" destId="{9E382039-D879-46EC-A96E-8F16D32FC6E7}" srcOrd="1" destOrd="0" parTransId="{1F1A739F-A1EC-439C-A54B-1404DA20575F}" sibTransId="{32EDBBCF-8179-484C-9445-04DD92462C4C}"/>
    <dgm:cxn modelId="{38835176-8DDE-44D4-853C-2C747261DF4F}" type="presOf" srcId="{733A07AA-601B-4D92-A41A-08C80386D2A7}" destId="{9DC6BB39-8868-4845-B69A-F6298CC9FC14}" srcOrd="0" destOrd="0" presId="urn:microsoft.com/office/officeart/2005/8/layout/cycle8"/>
    <dgm:cxn modelId="{9D1EEF65-8D97-4B4B-B41F-F3E7FF49D9B0}" type="presOf" srcId="{9377D545-AC16-400B-AAC4-D2EB88373F51}" destId="{ECE525AD-D934-49AA-A829-54D4902D6413}" srcOrd="1" destOrd="0" presId="urn:microsoft.com/office/officeart/2005/8/layout/cycle8"/>
    <dgm:cxn modelId="{A838391C-1C0D-4EFD-9DAB-39C7C36042BB}" type="presOf" srcId="{733A07AA-601B-4D92-A41A-08C80386D2A7}" destId="{782BDCAA-4E63-44F3-BCF2-7A83C85DFA7B}" srcOrd="1" destOrd="0" presId="urn:microsoft.com/office/officeart/2005/8/layout/cycle8"/>
    <dgm:cxn modelId="{21F52DBE-C59A-447E-A630-76EEAB4A8A48}" type="presOf" srcId="{9377D545-AC16-400B-AAC4-D2EB88373F51}" destId="{68677537-00D4-4BBE-B22A-69B42E3017E7}" srcOrd="0" destOrd="0" presId="urn:microsoft.com/office/officeart/2005/8/layout/cycle8"/>
    <dgm:cxn modelId="{CE3E8CD0-ACE0-4FD7-95F4-22A4BCE7522F}" type="presParOf" srcId="{47A4C06B-4AF4-4365-B3A4-35D7B613D8B1}" destId="{9DC6BB39-8868-4845-B69A-F6298CC9FC14}" srcOrd="0" destOrd="0" presId="urn:microsoft.com/office/officeart/2005/8/layout/cycle8"/>
    <dgm:cxn modelId="{861AD7D9-8B0D-4068-B4A2-D1ECF8E9EE61}" type="presParOf" srcId="{47A4C06B-4AF4-4365-B3A4-35D7B613D8B1}" destId="{15F7D095-B81D-4E44-A372-FEECA49AB2BB}" srcOrd="1" destOrd="0" presId="urn:microsoft.com/office/officeart/2005/8/layout/cycle8"/>
    <dgm:cxn modelId="{60379996-18E1-4A76-9DD4-0D0A7C2BE7F5}" type="presParOf" srcId="{47A4C06B-4AF4-4365-B3A4-35D7B613D8B1}" destId="{3C488EC5-A863-4D37-9FC0-11CC6E071E5F}" srcOrd="2" destOrd="0" presId="urn:microsoft.com/office/officeart/2005/8/layout/cycle8"/>
    <dgm:cxn modelId="{D7AFB48F-7241-41AB-AA04-7F358FF8B253}" type="presParOf" srcId="{47A4C06B-4AF4-4365-B3A4-35D7B613D8B1}" destId="{782BDCAA-4E63-44F3-BCF2-7A83C85DFA7B}" srcOrd="3" destOrd="0" presId="urn:microsoft.com/office/officeart/2005/8/layout/cycle8"/>
    <dgm:cxn modelId="{C2641DCC-ADC8-45C1-A2A0-F9462AEF53B9}" type="presParOf" srcId="{47A4C06B-4AF4-4365-B3A4-35D7B613D8B1}" destId="{97AA82A9-B593-442A-831D-CE1D59D68252}" srcOrd="4" destOrd="0" presId="urn:microsoft.com/office/officeart/2005/8/layout/cycle8"/>
    <dgm:cxn modelId="{AED28DFF-A247-4C68-8859-D86C506356E6}" type="presParOf" srcId="{47A4C06B-4AF4-4365-B3A4-35D7B613D8B1}" destId="{C00ED4BC-62D4-439C-85DD-D499D676424B}" srcOrd="5" destOrd="0" presId="urn:microsoft.com/office/officeart/2005/8/layout/cycle8"/>
    <dgm:cxn modelId="{518AD71A-ABA5-4ED8-AF08-09188ADDBB02}" type="presParOf" srcId="{47A4C06B-4AF4-4365-B3A4-35D7B613D8B1}" destId="{D3F7A480-7D98-4276-8BFC-11BB97CCD646}" srcOrd="6" destOrd="0" presId="urn:microsoft.com/office/officeart/2005/8/layout/cycle8"/>
    <dgm:cxn modelId="{5FC7EA6F-A560-4C15-8188-5EEA489774CE}" type="presParOf" srcId="{47A4C06B-4AF4-4365-B3A4-35D7B613D8B1}" destId="{46B71255-5060-4735-BF25-D66040C4E86C}" srcOrd="7" destOrd="0" presId="urn:microsoft.com/office/officeart/2005/8/layout/cycle8"/>
    <dgm:cxn modelId="{B2E3B6E3-CB68-4AEC-B56C-CD95ED64B4A4}" type="presParOf" srcId="{47A4C06B-4AF4-4365-B3A4-35D7B613D8B1}" destId="{68677537-00D4-4BBE-B22A-69B42E3017E7}" srcOrd="8" destOrd="0" presId="urn:microsoft.com/office/officeart/2005/8/layout/cycle8"/>
    <dgm:cxn modelId="{E23918BA-9D29-41AD-BE82-154DFED71A0E}" type="presParOf" srcId="{47A4C06B-4AF4-4365-B3A4-35D7B613D8B1}" destId="{BF755F1B-9BF3-4F6F-8E60-3E0FD2055E06}" srcOrd="9" destOrd="0" presId="urn:microsoft.com/office/officeart/2005/8/layout/cycle8"/>
    <dgm:cxn modelId="{E6215946-3276-4097-AE2A-AC4D038850D2}" type="presParOf" srcId="{47A4C06B-4AF4-4365-B3A4-35D7B613D8B1}" destId="{DB8C3828-0161-4AB6-9A38-BEA2B2A7D3B0}" srcOrd="10" destOrd="0" presId="urn:microsoft.com/office/officeart/2005/8/layout/cycle8"/>
    <dgm:cxn modelId="{10DE2C5B-CD34-4249-B484-CF2EE739253E}" type="presParOf" srcId="{47A4C06B-4AF4-4365-B3A4-35D7B613D8B1}" destId="{ECE525AD-D934-49AA-A829-54D4902D6413}" srcOrd="11" destOrd="0" presId="urn:microsoft.com/office/officeart/2005/8/layout/cycle8"/>
    <dgm:cxn modelId="{80F3861A-5366-42D6-BD24-5E548736C586}" type="presParOf" srcId="{47A4C06B-4AF4-4365-B3A4-35D7B613D8B1}" destId="{94218651-0F64-48D3-ADAB-272A6BE10409}" srcOrd="12" destOrd="0" presId="urn:microsoft.com/office/officeart/2005/8/layout/cycle8"/>
    <dgm:cxn modelId="{8C41A9A6-8C2F-4A66-93D8-FC4AFB3BF34E}" type="presParOf" srcId="{47A4C06B-4AF4-4365-B3A4-35D7B613D8B1}" destId="{3599A2EA-BD5D-4A61-898F-60C6A5F62AFA}" srcOrd="13" destOrd="0" presId="urn:microsoft.com/office/officeart/2005/8/layout/cycle8"/>
    <dgm:cxn modelId="{85DB918B-4996-4A79-B3D9-7B898B51184A}" type="presParOf" srcId="{47A4C06B-4AF4-4365-B3A4-35D7B613D8B1}" destId="{E71F3A2B-FE96-41F1-A9A3-AEEFBC473F66}" srcOrd="14" destOrd="0" presId="urn:microsoft.com/office/officeart/2005/8/layout/cycle8"/>
    <dgm:cxn modelId="{5F080D14-999F-482D-9230-7AB0CC6B8515}" type="presParOf" srcId="{47A4C06B-4AF4-4365-B3A4-35D7B613D8B1}" destId="{A4406087-6321-418F-BADF-608A3D0FFDD0}" srcOrd="15" destOrd="0" presId="urn:microsoft.com/office/officeart/2005/8/layout/cycle8"/>
    <dgm:cxn modelId="{4C0E064C-6150-4901-855A-892AC72BDA7F}" type="presParOf" srcId="{47A4C06B-4AF4-4365-B3A4-35D7B613D8B1}" destId="{76CBD1E5-D5F0-436B-B117-CBE1890ABD7D}" srcOrd="16" destOrd="0" presId="urn:microsoft.com/office/officeart/2005/8/layout/cycle8"/>
    <dgm:cxn modelId="{F2D717DF-1A40-44A9-9645-2656621E4BE6}" type="presParOf" srcId="{47A4C06B-4AF4-4365-B3A4-35D7B613D8B1}" destId="{C1D5B882-128A-410D-85EB-889A9510BC3D}" srcOrd="17" destOrd="0" presId="urn:microsoft.com/office/officeart/2005/8/layout/cycle8"/>
    <dgm:cxn modelId="{196EA23E-54A8-4553-9580-632A9C524158}" type="presParOf" srcId="{47A4C06B-4AF4-4365-B3A4-35D7B613D8B1}" destId="{F165B2E3-A533-424F-AF86-FED778D3048C}" srcOrd="18" destOrd="0" presId="urn:microsoft.com/office/officeart/2005/8/layout/cycle8"/>
    <dgm:cxn modelId="{D1B05FAA-4DC4-4379-9033-1C5EEC97B2C1}" type="presParOf" srcId="{47A4C06B-4AF4-4365-B3A4-35D7B613D8B1}" destId="{EBED8538-0BD4-4A8B-B576-470EBDF3B1B9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4986C30-EA36-4549-9AC7-35BD5FA934C6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053913BF-8AB4-4F1A-AEE3-1B525E282CFA}">
      <dgm:prSet phldrT="[Metin]" custT="1"/>
      <dgm:spPr/>
      <dgm:t>
        <a:bodyPr/>
        <a:lstStyle/>
        <a:p>
          <a:r>
            <a:rPr lang="tr-TR" sz="1600" b="1" dirty="0" smtClean="0">
              <a:solidFill>
                <a:schemeClr val="tx1"/>
              </a:solidFill>
            </a:rPr>
            <a:t>PUKÖ Döngüsü</a:t>
          </a:r>
          <a:endParaRPr lang="tr-TR" sz="1600" b="1" dirty="0">
            <a:solidFill>
              <a:schemeClr val="tx1"/>
            </a:solidFill>
          </a:endParaRPr>
        </a:p>
      </dgm:t>
    </dgm:pt>
    <dgm:pt modelId="{F913DB2E-631A-4DD6-A944-BFC1B0CE987C}" type="parTrans" cxnId="{2C25C11F-D55F-46D3-8DAE-841162E3E5CA}">
      <dgm:prSet/>
      <dgm:spPr/>
      <dgm:t>
        <a:bodyPr/>
        <a:lstStyle/>
        <a:p>
          <a:endParaRPr lang="tr-TR"/>
        </a:p>
      </dgm:t>
    </dgm:pt>
    <dgm:pt modelId="{A234DD3D-5344-47C5-A1E9-E1BEC7C95D92}" type="sibTrans" cxnId="{2C25C11F-D55F-46D3-8DAE-841162E3E5CA}">
      <dgm:prSet/>
      <dgm:spPr/>
      <dgm:t>
        <a:bodyPr/>
        <a:lstStyle/>
        <a:p>
          <a:endParaRPr lang="tr-TR"/>
        </a:p>
      </dgm:t>
    </dgm:pt>
    <dgm:pt modelId="{1AC54C02-B482-4606-B723-F2352D5B8639}">
      <dgm:prSet phldrT="[Metin]"/>
      <dgm:spPr/>
      <dgm:t>
        <a:bodyPr/>
        <a:lstStyle/>
        <a:p>
          <a:r>
            <a:rPr lang="tr-TR" dirty="0" smtClean="0"/>
            <a:t>PLANLA</a:t>
          </a:r>
          <a:endParaRPr lang="tr-TR" dirty="0"/>
        </a:p>
      </dgm:t>
    </dgm:pt>
    <dgm:pt modelId="{6611DA9C-CF95-41E7-A024-16921A26AA63}" type="parTrans" cxnId="{2B6E37B0-7DC9-45CD-910F-93CAAC71AE33}">
      <dgm:prSet/>
      <dgm:spPr/>
      <dgm:t>
        <a:bodyPr/>
        <a:lstStyle/>
        <a:p>
          <a:endParaRPr lang="tr-TR"/>
        </a:p>
      </dgm:t>
    </dgm:pt>
    <dgm:pt modelId="{5251CD80-C8E0-41B6-BAA4-674C5113DD53}" type="sibTrans" cxnId="{2B6E37B0-7DC9-45CD-910F-93CAAC71AE33}">
      <dgm:prSet/>
      <dgm:spPr/>
      <dgm:t>
        <a:bodyPr/>
        <a:lstStyle/>
        <a:p>
          <a:endParaRPr lang="tr-TR"/>
        </a:p>
      </dgm:t>
    </dgm:pt>
    <dgm:pt modelId="{E61CA628-E002-4A55-AE8F-510F6D3283E4}">
      <dgm:prSet phldrT="[Metin]"/>
      <dgm:spPr/>
      <dgm:t>
        <a:bodyPr/>
        <a:lstStyle/>
        <a:p>
          <a:r>
            <a:rPr lang="tr-TR" dirty="0" smtClean="0"/>
            <a:t>UYGULA</a:t>
          </a:r>
          <a:endParaRPr lang="tr-TR" dirty="0"/>
        </a:p>
      </dgm:t>
    </dgm:pt>
    <dgm:pt modelId="{8A191D6F-FFAA-4F56-8EC6-215F6108882E}" type="parTrans" cxnId="{86037899-BADB-4F36-9453-A6702D8230AC}">
      <dgm:prSet/>
      <dgm:spPr/>
      <dgm:t>
        <a:bodyPr/>
        <a:lstStyle/>
        <a:p>
          <a:endParaRPr lang="tr-TR"/>
        </a:p>
      </dgm:t>
    </dgm:pt>
    <dgm:pt modelId="{503F804B-A4FB-4981-9004-903FB1244DC1}" type="sibTrans" cxnId="{86037899-BADB-4F36-9453-A6702D8230AC}">
      <dgm:prSet/>
      <dgm:spPr/>
      <dgm:t>
        <a:bodyPr/>
        <a:lstStyle/>
        <a:p>
          <a:endParaRPr lang="tr-TR"/>
        </a:p>
      </dgm:t>
    </dgm:pt>
    <dgm:pt modelId="{2682E3A0-6CE1-44FD-9FE5-D632DF520FED}">
      <dgm:prSet phldrT="[Metin]"/>
      <dgm:spPr/>
      <dgm:t>
        <a:bodyPr/>
        <a:lstStyle/>
        <a:p>
          <a:r>
            <a:rPr lang="tr-TR" dirty="0" smtClean="0"/>
            <a:t>KONTROL ET</a:t>
          </a:r>
          <a:endParaRPr lang="tr-TR" dirty="0"/>
        </a:p>
      </dgm:t>
    </dgm:pt>
    <dgm:pt modelId="{342BFCAC-E8B9-4DBF-B6DA-333DC1D43986}" type="parTrans" cxnId="{E64BDA98-E808-4625-87AA-3BEF4BA79E1A}">
      <dgm:prSet/>
      <dgm:spPr/>
      <dgm:t>
        <a:bodyPr/>
        <a:lstStyle/>
        <a:p>
          <a:endParaRPr lang="tr-TR"/>
        </a:p>
      </dgm:t>
    </dgm:pt>
    <dgm:pt modelId="{C7835347-25E1-4CD5-B08A-B925031EB0B7}" type="sibTrans" cxnId="{E64BDA98-E808-4625-87AA-3BEF4BA79E1A}">
      <dgm:prSet/>
      <dgm:spPr/>
      <dgm:t>
        <a:bodyPr/>
        <a:lstStyle/>
        <a:p>
          <a:endParaRPr lang="tr-TR"/>
        </a:p>
      </dgm:t>
    </dgm:pt>
    <dgm:pt modelId="{25532669-F350-43B0-8C5D-402BDCA62E8B}">
      <dgm:prSet phldrT="[Metin]"/>
      <dgm:spPr/>
      <dgm:t>
        <a:bodyPr/>
        <a:lstStyle/>
        <a:p>
          <a:r>
            <a:rPr lang="tr-TR" dirty="0" smtClean="0"/>
            <a:t>ÖNLEM AL</a:t>
          </a:r>
          <a:endParaRPr lang="tr-TR" dirty="0"/>
        </a:p>
      </dgm:t>
    </dgm:pt>
    <dgm:pt modelId="{5FFEC4E1-25D9-4345-B247-03FAFABCA200}" type="parTrans" cxnId="{0AD6275C-864C-4700-91A3-0B3C3F89E5A5}">
      <dgm:prSet/>
      <dgm:spPr/>
      <dgm:t>
        <a:bodyPr/>
        <a:lstStyle/>
        <a:p>
          <a:endParaRPr lang="tr-TR"/>
        </a:p>
      </dgm:t>
    </dgm:pt>
    <dgm:pt modelId="{4F069F69-1D87-4581-8B20-32F81653DCB7}" type="sibTrans" cxnId="{0AD6275C-864C-4700-91A3-0B3C3F89E5A5}">
      <dgm:prSet/>
      <dgm:spPr/>
      <dgm:t>
        <a:bodyPr/>
        <a:lstStyle/>
        <a:p>
          <a:endParaRPr lang="tr-TR"/>
        </a:p>
      </dgm:t>
    </dgm:pt>
    <dgm:pt modelId="{A47C0EBF-27DA-4512-9987-AA6B19D2C8DE}">
      <dgm:prSet/>
      <dgm:spPr/>
      <dgm:t>
        <a:bodyPr/>
        <a:lstStyle/>
        <a:p>
          <a:endParaRPr lang="tr-TR"/>
        </a:p>
      </dgm:t>
    </dgm:pt>
    <dgm:pt modelId="{B0090779-F718-493A-B7F8-AF4EAD3830C2}" type="parTrans" cxnId="{91695B56-121E-46B0-9EA1-9064EEF6F132}">
      <dgm:prSet/>
      <dgm:spPr/>
      <dgm:t>
        <a:bodyPr/>
        <a:lstStyle/>
        <a:p>
          <a:endParaRPr lang="tr-TR"/>
        </a:p>
      </dgm:t>
    </dgm:pt>
    <dgm:pt modelId="{E9CCC70E-EF78-4E55-9EDA-69CFD1B02B42}" type="sibTrans" cxnId="{91695B56-121E-46B0-9EA1-9064EEF6F132}">
      <dgm:prSet/>
      <dgm:spPr/>
      <dgm:t>
        <a:bodyPr/>
        <a:lstStyle/>
        <a:p>
          <a:endParaRPr lang="tr-TR"/>
        </a:p>
      </dgm:t>
    </dgm:pt>
    <dgm:pt modelId="{9FC1939B-EB53-42FE-BD3C-73AD786A5F9E}" type="pres">
      <dgm:prSet presAssocID="{94986C30-EA36-4549-9AC7-35BD5FA934C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246A5E0-1D6A-4164-9282-30B51F825296}" type="pres">
      <dgm:prSet presAssocID="{053913BF-8AB4-4F1A-AEE3-1B525E282CFA}" presName="centerShape" presStyleLbl="node0" presStyleIdx="0" presStyleCnt="1" custScaleX="121551" custScaleY="117556"/>
      <dgm:spPr/>
      <dgm:t>
        <a:bodyPr/>
        <a:lstStyle/>
        <a:p>
          <a:endParaRPr lang="tr-TR"/>
        </a:p>
      </dgm:t>
    </dgm:pt>
    <dgm:pt modelId="{8848EEEC-9B7B-4681-9222-5716AA41683F}" type="pres">
      <dgm:prSet presAssocID="{1AC54C02-B482-4606-B723-F2352D5B863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3C52BC5-6147-468A-AD76-BFE103F64726}" type="pres">
      <dgm:prSet presAssocID="{1AC54C02-B482-4606-B723-F2352D5B8639}" presName="dummy" presStyleCnt="0"/>
      <dgm:spPr/>
    </dgm:pt>
    <dgm:pt modelId="{FC25FE19-D766-463B-B79A-CD44601AF3A8}" type="pres">
      <dgm:prSet presAssocID="{5251CD80-C8E0-41B6-BAA4-674C5113DD53}" presName="sibTrans" presStyleLbl="sibTrans2D1" presStyleIdx="0" presStyleCnt="4"/>
      <dgm:spPr/>
      <dgm:t>
        <a:bodyPr/>
        <a:lstStyle/>
        <a:p>
          <a:endParaRPr lang="tr-TR"/>
        </a:p>
      </dgm:t>
    </dgm:pt>
    <dgm:pt modelId="{FCE8670D-B065-44CC-B94D-1F1361B4F60E}" type="pres">
      <dgm:prSet presAssocID="{E61CA628-E002-4A55-AE8F-510F6D3283E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CDA4932-6EDB-4586-9F0A-41D98B0669AA}" type="pres">
      <dgm:prSet presAssocID="{E61CA628-E002-4A55-AE8F-510F6D3283E4}" presName="dummy" presStyleCnt="0"/>
      <dgm:spPr/>
    </dgm:pt>
    <dgm:pt modelId="{3FD1EB8D-DA46-4230-BE3C-D83D2656C091}" type="pres">
      <dgm:prSet presAssocID="{503F804B-A4FB-4981-9004-903FB1244DC1}" presName="sibTrans" presStyleLbl="sibTrans2D1" presStyleIdx="1" presStyleCnt="4"/>
      <dgm:spPr/>
      <dgm:t>
        <a:bodyPr/>
        <a:lstStyle/>
        <a:p>
          <a:endParaRPr lang="tr-TR"/>
        </a:p>
      </dgm:t>
    </dgm:pt>
    <dgm:pt modelId="{F852281D-B902-44ED-8ECB-CDB2CE4BB508}" type="pres">
      <dgm:prSet presAssocID="{2682E3A0-6CE1-44FD-9FE5-D632DF520FE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CF97ACF-A381-4992-B8EA-E2B3E5B0A187}" type="pres">
      <dgm:prSet presAssocID="{2682E3A0-6CE1-44FD-9FE5-D632DF520FED}" presName="dummy" presStyleCnt="0"/>
      <dgm:spPr/>
    </dgm:pt>
    <dgm:pt modelId="{099B8D8B-EA20-420F-9A21-9A3F3B925FF7}" type="pres">
      <dgm:prSet presAssocID="{C7835347-25E1-4CD5-B08A-B925031EB0B7}" presName="sibTrans" presStyleLbl="sibTrans2D1" presStyleIdx="2" presStyleCnt="4"/>
      <dgm:spPr/>
      <dgm:t>
        <a:bodyPr/>
        <a:lstStyle/>
        <a:p>
          <a:endParaRPr lang="tr-TR"/>
        </a:p>
      </dgm:t>
    </dgm:pt>
    <dgm:pt modelId="{5B25E9EC-EA4E-4AA4-B531-0A1983ED5C12}" type="pres">
      <dgm:prSet presAssocID="{25532669-F350-43B0-8C5D-402BDCA62E8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A9E5BC6-94C5-4B8C-A004-CDC2DF1F70C8}" type="pres">
      <dgm:prSet presAssocID="{25532669-F350-43B0-8C5D-402BDCA62E8B}" presName="dummy" presStyleCnt="0"/>
      <dgm:spPr/>
    </dgm:pt>
    <dgm:pt modelId="{7CA36213-1B61-4317-AB86-7DBC70723146}" type="pres">
      <dgm:prSet presAssocID="{4F069F69-1D87-4581-8B20-32F81653DCB7}" presName="sibTrans" presStyleLbl="sibTrans2D1" presStyleIdx="3" presStyleCnt="4"/>
      <dgm:spPr/>
      <dgm:t>
        <a:bodyPr/>
        <a:lstStyle/>
        <a:p>
          <a:endParaRPr lang="tr-TR"/>
        </a:p>
      </dgm:t>
    </dgm:pt>
  </dgm:ptLst>
  <dgm:cxnLst>
    <dgm:cxn modelId="{2C25C11F-D55F-46D3-8DAE-841162E3E5CA}" srcId="{94986C30-EA36-4549-9AC7-35BD5FA934C6}" destId="{053913BF-8AB4-4F1A-AEE3-1B525E282CFA}" srcOrd="0" destOrd="0" parTransId="{F913DB2E-631A-4DD6-A944-BFC1B0CE987C}" sibTransId="{A234DD3D-5344-47C5-A1E9-E1BEC7C95D92}"/>
    <dgm:cxn modelId="{CA4B2B76-1406-4AE9-A43F-34B36E6F9A6D}" type="presOf" srcId="{94986C30-EA36-4549-9AC7-35BD5FA934C6}" destId="{9FC1939B-EB53-42FE-BD3C-73AD786A5F9E}" srcOrd="0" destOrd="0" presId="urn:microsoft.com/office/officeart/2005/8/layout/radial6"/>
    <dgm:cxn modelId="{C8140C2D-4948-45BD-B031-F9B16FC9474C}" type="presOf" srcId="{E61CA628-E002-4A55-AE8F-510F6D3283E4}" destId="{FCE8670D-B065-44CC-B94D-1F1361B4F60E}" srcOrd="0" destOrd="0" presId="urn:microsoft.com/office/officeart/2005/8/layout/radial6"/>
    <dgm:cxn modelId="{86037899-BADB-4F36-9453-A6702D8230AC}" srcId="{053913BF-8AB4-4F1A-AEE3-1B525E282CFA}" destId="{E61CA628-E002-4A55-AE8F-510F6D3283E4}" srcOrd="1" destOrd="0" parTransId="{8A191D6F-FFAA-4F56-8EC6-215F6108882E}" sibTransId="{503F804B-A4FB-4981-9004-903FB1244DC1}"/>
    <dgm:cxn modelId="{0AD6275C-864C-4700-91A3-0B3C3F89E5A5}" srcId="{053913BF-8AB4-4F1A-AEE3-1B525E282CFA}" destId="{25532669-F350-43B0-8C5D-402BDCA62E8B}" srcOrd="3" destOrd="0" parTransId="{5FFEC4E1-25D9-4345-B247-03FAFABCA200}" sibTransId="{4F069F69-1D87-4581-8B20-32F81653DCB7}"/>
    <dgm:cxn modelId="{A26869CC-7948-4289-90E8-0D92C924B325}" type="presOf" srcId="{2682E3A0-6CE1-44FD-9FE5-D632DF520FED}" destId="{F852281D-B902-44ED-8ECB-CDB2CE4BB508}" srcOrd="0" destOrd="0" presId="urn:microsoft.com/office/officeart/2005/8/layout/radial6"/>
    <dgm:cxn modelId="{172C9215-B0B8-436D-A16A-2F8BDD6DCD06}" type="presOf" srcId="{5251CD80-C8E0-41B6-BAA4-674C5113DD53}" destId="{FC25FE19-D766-463B-B79A-CD44601AF3A8}" srcOrd="0" destOrd="0" presId="urn:microsoft.com/office/officeart/2005/8/layout/radial6"/>
    <dgm:cxn modelId="{F613D1B7-B198-4238-A5FA-E2BABEF4055D}" type="presOf" srcId="{053913BF-8AB4-4F1A-AEE3-1B525E282CFA}" destId="{6246A5E0-1D6A-4164-9282-30B51F825296}" srcOrd="0" destOrd="0" presId="urn:microsoft.com/office/officeart/2005/8/layout/radial6"/>
    <dgm:cxn modelId="{91695B56-121E-46B0-9EA1-9064EEF6F132}" srcId="{94986C30-EA36-4549-9AC7-35BD5FA934C6}" destId="{A47C0EBF-27DA-4512-9987-AA6B19D2C8DE}" srcOrd="1" destOrd="0" parTransId="{B0090779-F718-493A-B7F8-AF4EAD3830C2}" sibTransId="{E9CCC70E-EF78-4E55-9EDA-69CFD1B02B42}"/>
    <dgm:cxn modelId="{E64BDA98-E808-4625-87AA-3BEF4BA79E1A}" srcId="{053913BF-8AB4-4F1A-AEE3-1B525E282CFA}" destId="{2682E3A0-6CE1-44FD-9FE5-D632DF520FED}" srcOrd="2" destOrd="0" parTransId="{342BFCAC-E8B9-4DBF-B6DA-333DC1D43986}" sibTransId="{C7835347-25E1-4CD5-B08A-B925031EB0B7}"/>
    <dgm:cxn modelId="{53727BB5-23FD-47AE-BC8E-83A9A3DF72D4}" type="presOf" srcId="{503F804B-A4FB-4981-9004-903FB1244DC1}" destId="{3FD1EB8D-DA46-4230-BE3C-D83D2656C091}" srcOrd="0" destOrd="0" presId="urn:microsoft.com/office/officeart/2005/8/layout/radial6"/>
    <dgm:cxn modelId="{D2B9184A-D2FB-45D6-8119-72EDAED8CB5A}" type="presOf" srcId="{25532669-F350-43B0-8C5D-402BDCA62E8B}" destId="{5B25E9EC-EA4E-4AA4-B531-0A1983ED5C12}" srcOrd="0" destOrd="0" presId="urn:microsoft.com/office/officeart/2005/8/layout/radial6"/>
    <dgm:cxn modelId="{2B6E37B0-7DC9-45CD-910F-93CAAC71AE33}" srcId="{053913BF-8AB4-4F1A-AEE3-1B525E282CFA}" destId="{1AC54C02-B482-4606-B723-F2352D5B8639}" srcOrd="0" destOrd="0" parTransId="{6611DA9C-CF95-41E7-A024-16921A26AA63}" sibTransId="{5251CD80-C8E0-41B6-BAA4-674C5113DD53}"/>
    <dgm:cxn modelId="{60B619D2-4867-475E-9AF6-BB54B5BCD826}" type="presOf" srcId="{4F069F69-1D87-4581-8B20-32F81653DCB7}" destId="{7CA36213-1B61-4317-AB86-7DBC70723146}" srcOrd="0" destOrd="0" presId="urn:microsoft.com/office/officeart/2005/8/layout/radial6"/>
    <dgm:cxn modelId="{6B826F79-C431-4C7F-B313-529EF6EB8539}" type="presOf" srcId="{1AC54C02-B482-4606-B723-F2352D5B8639}" destId="{8848EEEC-9B7B-4681-9222-5716AA41683F}" srcOrd="0" destOrd="0" presId="urn:microsoft.com/office/officeart/2005/8/layout/radial6"/>
    <dgm:cxn modelId="{73C7C8DA-0FC7-46C7-ADBC-0EDA8891ACA6}" type="presOf" srcId="{C7835347-25E1-4CD5-B08A-B925031EB0B7}" destId="{099B8D8B-EA20-420F-9A21-9A3F3B925FF7}" srcOrd="0" destOrd="0" presId="urn:microsoft.com/office/officeart/2005/8/layout/radial6"/>
    <dgm:cxn modelId="{045A8389-73C4-4D25-A8DA-2AC318F947F6}" type="presParOf" srcId="{9FC1939B-EB53-42FE-BD3C-73AD786A5F9E}" destId="{6246A5E0-1D6A-4164-9282-30B51F825296}" srcOrd="0" destOrd="0" presId="urn:microsoft.com/office/officeart/2005/8/layout/radial6"/>
    <dgm:cxn modelId="{55F44496-1BC9-43DB-B464-3D364DE098A3}" type="presParOf" srcId="{9FC1939B-EB53-42FE-BD3C-73AD786A5F9E}" destId="{8848EEEC-9B7B-4681-9222-5716AA41683F}" srcOrd="1" destOrd="0" presId="urn:microsoft.com/office/officeart/2005/8/layout/radial6"/>
    <dgm:cxn modelId="{E0387F83-B081-4C3D-827B-285B11D125B0}" type="presParOf" srcId="{9FC1939B-EB53-42FE-BD3C-73AD786A5F9E}" destId="{53C52BC5-6147-468A-AD76-BFE103F64726}" srcOrd="2" destOrd="0" presId="urn:microsoft.com/office/officeart/2005/8/layout/radial6"/>
    <dgm:cxn modelId="{8CC718A2-7D62-4E95-9012-F0B76CF9B2EB}" type="presParOf" srcId="{9FC1939B-EB53-42FE-BD3C-73AD786A5F9E}" destId="{FC25FE19-D766-463B-B79A-CD44601AF3A8}" srcOrd="3" destOrd="0" presId="urn:microsoft.com/office/officeart/2005/8/layout/radial6"/>
    <dgm:cxn modelId="{712A39A6-CE69-4822-9BD9-B9C1BFEE92F4}" type="presParOf" srcId="{9FC1939B-EB53-42FE-BD3C-73AD786A5F9E}" destId="{FCE8670D-B065-44CC-B94D-1F1361B4F60E}" srcOrd="4" destOrd="0" presId="urn:microsoft.com/office/officeart/2005/8/layout/radial6"/>
    <dgm:cxn modelId="{7A197A9A-0366-4A02-8E50-B36DAB84308B}" type="presParOf" srcId="{9FC1939B-EB53-42FE-BD3C-73AD786A5F9E}" destId="{ECDA4932-6EDB-4586-9F0A-41D98B0669AA}" srcOrd="5" destOrd="0" presId="urn:microsoft.com/office/officeart/2005/8/layout/radial6"/>
    <dgm:cxn modelId="{A2504868-B15D-4C2D-99B7-ED58BA60FA53}" type="presParOf" srcId="{9FC1939B-EB53-42FE-BD3C-73AD786A5F9E}" destId="{3FD1EB8D-DA46-4230-BE3C-D83D2656C091}" srcOrd="6" destOrd="0" presId="urn:microsoft.com/office/officeart/2005/8/layout/radial6"/>
    <dgm:cxn modelId="{62D9CDD6-A6C1-499C-91D2-13D7B262165B}" type="presParOf" srcId="{9FC1939B-EB53-42FE-BD3C-73AD786A5F9E}" destId="{F852281D-B902-44ED-8ECB-CDB2CE4BB508}" srcOrd="7" destOrd="0" presId="urn:microsoft.com/office/officeart/2005/8/layout/radial6"/>
    <dgm:cxn modelId="{0999AFD4-1CF0-43EF-9438-1EEEC680E0F4}" type="presParOf" srcId="{9FC1939B-EB53-42FE-BD3C-73AD786A5F9E}" destId="{ACF97ACF-A381-4992-B8EA-E2B3E5B0A187}" srcOrd="8" destOrd="0" presId="urn:microsoft.com/office/officeart/2005/8/layout/radial6"/>
    <dgm:cxn modelId="{2F8EA103-8EB7-4ECC-AE27-E316EA4ED463}" type="presParOf" srcId="{9FC1939B-EB53-42FE-BD3C-73AD786A5F9E}" destId="{099B8D8B-EA20-420F-9A21-9A3F3B925FF7}" srcOrd="9" destOrd="0" presId="urn:microsoft.com/office/officeart/2005/8/layout/radial6"/>
    <dgm:cxn modelId="{FE6F4A26-3C4D-4586-B3AF-1A91325C5CE3}" type="presParOf" srcId="{9FC1939B-EB53-42FE-BD3C-73AD786A5F9E}" destId="{5B25E9EC-EA4E-4AA4-B531-0A1983ED5C12}" srcOrd="10" destOrd="0" presId="urn:microsoft.com/office/officeart/2005/8/layout/radial6"/>
    <dgm:cxn modelId="{FDE4CD59-8267-4CDD-B4E6-C0066CDE87EB}" type="presParOf" srcId="{9FC1939B-EB53-42FE-BD3C-73AD786A5F9E}" destId="{6A9E5BC6-94C5-4B8C-A004-CDC2DF1F70C8}" srcOrd="11" destOrd="0" presId="urn:microsoft.com/office/officeart/2005/8/layout/radial6"/>
    <dgm:cxn modelId="{812F8243-AFB5-42B0-A501-B2BFDFA63D89}" type="presParOf" srcId="{9FC1939B-EB53-42FE-BD3C-73AD786A5F9E}" destId="{7CA36213-1B61-4317-AB86-7DBC7072314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FD35BB-DE6F-4E68-A742-4449D0D282F5}">
      <dsp:nvSpPr>
        <dsp:cNvPr id="0" name=""/>
        <dsp:cNvSpPr/>
      </dsp:nvSpPr>
      <dsp:spPr>
        <a:xfrm>
          <a:off x="0" y="1555976"/>
          <a:ext cx="9470572" cy="2074635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660007-BEF3-4012-8B1F-195CB4470137}">
      <dsp:nvSpPr>
        <dsp:cNvPr id="0" name=""/>
        <dsp:cNvSpPr/>
      </dsp:nvSpPr>
      <dsp:spPr>
        <a:xfrm>
          <a:off x="947" y="0"/>
          <a:ext cx="858386" cy="2074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>
              <a:latin typeface="+mn-lt"/>
            </a:rPr>
            <a:t>2015 KİDR, 2016 KİDR, 2017 KİDR, 2018 KİDR</a:t>
          </a:r>
          <a:endParaRPr lang="tr-TR" sz="1100" kern="1200" dirty="0">
            <a:latin typeface="+mn-lt"/>
          </a:endParaRPr>
        </a:p>
      </dsp:txBody>
      <dsp:txXfrm>
        <a:off x="947" y="0"/>
        <a:ext cx="858386" cy="2074635"/>
      </dsp:txXfrm>
    </dsp:sp>
    <dsp:sp modelId="{FBBD75A6-AB3A-44DD-AA2F-A89D7168B5D6}">
      <dsp:nvSpPr>
        <dsp:cNvPr id="0" name=""/>
        <dsp:cNvSpPr/>
      </dsp:nvSpPr>
      <dsp:spPr>
        <a:xfrm>
          <a:off x="170810" y="2333965"/>
          <a:ext cx="518658" cy="5186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5BD438-0F2F-4D02-828D-C00437029F5E}">
      <dsp:nvSpPr>
        <dsp:cNvPr id="0" name=""/>
        <dsp:cNvSpPr/>
      </dsp:nvSpPr>
      <dsp:spPr>
        <a:xfrm>
          <a:off x="902252" y="3111953"/>
          <a:ext cx="1675080" cy="2074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>
              <a:latin typeface="+mn-lt"/>
            </a:rPr>
            <a:t>2018 Dış Değerlendirme, KGBR</a:t>
          </a:r>
          <a:endParaRPr lang="tr-TR" sz="1100" kern="1200" dirty="0">
            <a:latin typeface="+mn-lt"/>
          </a:endParaRPr>
        </a:p>
      </dsp:txBody>
      <dsp:txXfrm>
        <a:off x="902252" y="3111953"/>
        <a:ext cx="1675080" cy="2074635"/>
      </dsp:txXfrm>
    </dsp:sp>
    <dsp:sp modelId="{F5B00A00-C868-46FA-8A5A-CBFDDE5D0ACD}">
      <dsp:nvSpPr>
        <dsp:cNvPr id="0" name=""/>
        <dsp:cNvSpPr/>
      </dsp:nvSpPr>
      <dsp:spPr>
        <a:xfrm>
          <a:off x="1480463" y="2333965"/>
          <a:ext cx="518658" cy="5186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567BD4-D072-4F2A-AFBC-B3FAB8D0DADC}">
      <dsp:nvSpPr>
        <dsp:cNvPr id="0" name=""/>
        <dsp:cNvSpPr/>
      </dsp:nvSpPr>
      <dsp:spPr>
        <a:xfrm>
          <a:off x="2620252" y="0"/>
          <a:ext cx="858386" cy="2074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>
              <a:latin typeface="+mn-lt"/>
            </a:rPr>
            <a:t>2019 KİDR, 2020 KİDR</a:t>
          </a:r>
          <a:endParaRPr lang="tr-TR" sz="1100" kern="1200" dirty="0">
            <a:latin typeface="+mn-lt"/>
          </a:endParaRPr>
        </a:p>
      </dsp:txBody>
      <dsp:txXfrm>
        <a:off x="2620252" y="0"/>
        <a:ext cx="858386" cy="2074635"/>
      </dsp:txXfrm>
    </dsp:sp>
    <dsp:sp modelId="{9CFFA131-2BCE-45BB-B902-E49CC69F9F3D}">
      <dsp:nvSpPr>
        <dsp:cNvPr id="0" name=""/>
        <dsp:cNvSpPr/>
      </dsp:nvSpPr>
      <dsp:spPr>
        <a:xfrm>
          <a:off x="2790116" y="2333965"/>
          <a:ext cx="518658" cy="5186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A290BD-A352-4B61-AD2F-6D5D34DF4621}">
      <dsp:nvSpPr>
        <dsp:cNvPr id="0" name=""/>
        <dsp:cNvSpPr/>
      </dsp:nvSpPr>
      <dsp:spPr>
        <a:xfrm>
          <a:off x="3521558" y="3111953"/>
          <a:ext cx="858386" cy="2074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>
              <a:latin typeface="+mn-lt"/>
            </a:rPr>
            <a:t>2021 İzleme Ziyareti</a:t>
          </a:r>
          <a:endParaRPr lang="tr-TR" sz="1100" kern="1200" dirty="0">
            <a:latin typeface="+mn-lt"/>
          </a:endParaRPr>
        </a:p>
      </dsp:txBody>
      <dsp:txXfrm>
        <a:off x="3521558" y="3111953"/>
        <a:ext cx="858386" cy="2074635"/>
      </dsp:txXfrm>
    </dsp:sp>
    <dsp:sp modelId="{D9AC000A-DA85-4EC0-8A84-87ACDFCD63BE}">
      <dsp:nvSpPr>
        <dsp:cNvPr id="0" name=""/>
        <dsp:cNvSpPr/>
      </dsp:nvSpPr>
      <dsp:spPr>
        <a:xfrm>
          <a:off x="3691421" y="2333965"/>
          <a:ext cx="518658" cy="5186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7E04C8-D9A9-4E0C-87E3-774EFBA41F1D}">
      <dsp:nvSpPr>
        <dsp:cNvPr id="0" name=""/>
        <dsp:cNvSpPr/>
      </dsp:nvSpPr>
      <dsp:spPr>
        <a:xfrm>
          <a:off x="4397438" y="0"/>
          <a:ext cx="858386" cy="2074635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>
              <a:latin typeface="+mn-lt"/>
            </a:rPr>
            <a:t>İzleme Raporu</a:t>
          </a:r>
          <a:endParaRPr lang="tr-TR" sz="1200" kern="1200" dirty="0">
            <a:latin typeface="+mn-lt"/>
          </a:endParaRPr>
        </a:p>
      </dsp:txBody>
      <dsp:txXfrm>
        <a:off x="4397438" y="0"/>
        <a:ext cx="858386" cy="2074635"/>
      </dsp:txXfrm>
    </dsp:sp>
    <dsp:sp modelId="{59E23587-6655-48E3-961A-CD4E975CD4C6}">
      <dsp:nvSpPr>
        <dsp:cNvPr id="0" name=""/>
        <dsp:cNvSpPr/>
      </dsp:nvSpPr>
      <dsp:spPr>
        <a:xfrm>
          <a:off x="4592727" y="2333965"/>
          <a:ext cx="518658" cy="518658"/>
        </a:xfrm>
        <a:prstGeom prst="ellipse">
          <a:avLst/>
        </a:prstGeom>
        <a:solidFill>
          <a:srgbClr val="00B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E866C9-7A64-4E70-B543-EFE435BC786A}">
      <dsp:nvSpPr>
        <dsp:cNvPr id="0" name=""/>
        <dsp:cNvSpPr/>
      </dsp:nvSpPr>
      <dsp:spPr>
        <a:xfrm>
          <a:off x="5324169" y="3111953"/>
          <a:ext cx="858386" cy="2074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>
              <a:latin typeface="+mn-lt"/>
            </a:rPr>
            <a:t>2021 KİDR</a:t>
          </a:r>
          <a:endParaRPr lang="tr-TR" sz="1100" kern="1200" dirty="0">
            <a:latin typeface="+mn-lt"/>
          </a:endParaRPr>
        </a:p>
      </dsp:txBody>
      <dsp:txXfrm>
        <a:off x="5324169" y="3111953"/>
        <a:ext cx="858386" cy="2074635"/>
      </dsp:txXfrm>
    </dsp:sp>
    <dsp:sp modelId="{EF837B16-3ACF-4668-945A-5085C8FEC530}">
      <dsp:nvSpPr>
        <dsp:cNvPr id="0" name=""/>
        <dsp:cNvSpPr/>
      </dsp:nvSpPr>
      <dsp:spPr>
        <a:xfrm>
          <a:off x="5494032" y="2333965"/>
          <a:ext cx="518658" cy="518658"/>
        </a:xfrm>
        <a:prstGeom prst="ellipse">
          <a:avLst/>
        </a:prstGeom>
        <a:solidFill>
          <a:srgbClr val="00B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AB0C72-B561-4EDC-8F28-B0B8C36FC4AC}">
      <dsp:nvSpPr>
        <dsp:cNvPr id="0" name=""/>
        <dsp:cNvSpPr/>
      </dsp:nvSpPr>
      <dsp:spPr>
        <a:xfrm>
          <a:off x="6225474" y="0"/>
          <a:ext cx="1165267" cy="2074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>
              <a:latin typeface="+mn-lt"/>
            </a:rPr>
            <a:t>2022 Dış Değerlendirme</a:t>
          </a:r>
          <a:endParaRPr lang="tr-TR" sz="1100" kern="1200" dirty="0">
            <a:latin typeface="+mn-lt"/>
          </a:endParaRPr>
        </a:p>
      </dsp:txBody>
      <dsp:txXfrm>
        <a:off x="6225474" y="0"/>
        <a:ext cx="1165267" cy="2074635"/>
      </dsp:txXfrm>
    </dsp:sp>
    <dsp:sp modelId="{7112A8CD-DB9E-4C88-8A81-9FA893987038}">
      <dsp:nvSpPr>
        <dsp:cNvPr id="0" name=""/>
        <dsp:cNvSpPr/>
      </dsp:nvSpPr>
      <dsp:spPr>
        <a:xfrm>
          <a:off x="6548779" y="2333965"/>
          <a:ext cx="518658" cy="5186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98D414-D045-479A-AE23-6F296CDFD493}">
      <dsp:nvSpPr>
        <dsp:cNvPr id="0" name=""/>
        <dsp:cNvSpPr/>
      </dsp:nvSpPr>
      <dsp:spPr>
        <a:xfrm>
          <a:off x="7433661" y="3111953"/>
          <a:ext cx="1088905" cy="2074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>
              <a:latin typeface="+mn-lt"/>
            </a:rPr>
            <a:t>Kurumsal Akreditasyon Kararı</a:t>
          </a:r>
          <a:endParaRPr lang="tr-TR" sz="1100" kern="1200" dirty="0">
            <a:latin typeface="+mn-lt"/>
          </a:endParaRPr>
        </a:p>
      </dsp:txBody>
      <dsp:txXfrm>
        <a:off x="7433661" y="3111953"/>
        <a:ext cx="1088905" cy="2074635"/>
      </dsp:txXfrm>
    </dsp:sp>
    <dsp:sp modelId="{FBFF5478-6026-49CE-A636-0609DAEA6187}">
      <dsp:nvSpPr>
        <dsp:cNvPr id="0" name=""/>
        <dsp:cNvSpPr/>
      </dsp:nvSpPr>
      <dsp:spPr>
        <a:xfrm>
          <a:off x="7718785" y="2333965"/>
          <a:ext cx="518658" cy="5186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600D3A-9163-40BF-8A61-4758F8B84B7B}">
      <dsp:nvSpPr>
        <dsp:cNvPr id="0" name=""/>
        <dsp:cNvSpPr/>
      </dsp:nvSpPr>
      <dsp:spPr>
        <a:xfrm>
          <a:off x="4844894" y="1533239"/>
          <a:ext cx="3710547" cy="5659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5664"/>
              </a:lnTo>
              <a:lnTo>
                <a:pt x="3710547" y="385664"/>
              </a:lnTo>
              <a:lnTo>
                <a:pt x="3710547" y="56592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3C07BD-F991-4ACD-BAD0-DB965779395B}">
      <dsp:nvSpPr>
        <dsp:cNvPr id="0" name=""/>
        <dsp:cNvSpPr/>
      </dsp:nvSpPr>
      <dsp:spPr>
        <a:xfrm>
          <a:off x="4844894" y="1533239"/>
          <a:ext cx="1060016" cy="5659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5664"/>
              </a:lnTo>
              <a:lnTo>
                <a:pt x="1060016" y="385664"/>
              </a:lnTo>
              <a:lnTo>
                <a:pt x="1060016" y="56592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238E26-FD37-42BD-AC80-438A4EE38A24}">
      <dsp:nvSpPr>
        <dsp:cNvPr id="0" name=""/>
        <dsp:cNvSpPr/>
      </dsp:nvSpPr>
      <dsp:spPr>
        <a:xfrm>
          <a:off x="3383519" y="1533239"/>
          <a:ext cx="1461375" cy="565929"/>
        </a:xfrm>
        <a:custGeom>
          <a:avLst/>
          <a:gdLst/>
          <a:ahLst/>
          <a:cxnLst/>
          <a:rect l="0" t="0" r="0" b="0"/>
          <a:pathLst>
            <a:path>
              <a:moveTo>
                <a:pt x="1461375" y="0"/>
              </a:moveTo>
              <a:lnTo>
                <a:pt x="1461375" y="385664"/>
              </a:lnTo>
              <a:lnTo>
                <a:pt x="0" y="385664"/>
              </a:lnTo>
              <a:lnTo>
                <a:pt x="0" y="56592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33AFBB-0625-40AF-A61B-A002A8A7688F}">
      <dsp:nvSpPr>
        <dsp:cNvPr id="0" name=""/>
        <dsp:cNvSpPr/>
      </dsp:nvSpPr>
      <dsp:spPr>
        <a:xfrm>
          <a:off x="1005208" y="1533239"/>
          <a:ext cx="3839686" cy="565929"/>
        </a:xfrm>
        <a:custGeom>
          <a:avLst/>
          <a:gdLst/>
          <a:ahLst/>
          <a:cxnLst/>
          <a:rect l="0" t="0" r="0" b="0"/>
          <a:pathLst>
            <a:path>
              <a:moveTo>
                <a:pt x="3839686" y="0"/>
              </a:moveTo>
              <a:lnTo>
                <a:pt x="3839686" y="385664"/>
              </a:lnTo>
              <a:lnTo>
                <a:pt x="0" y="385664"/>
              </a:lnTo>
              <a:lnTo>
                <a:pt x="0" y="56592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1DD587-F1E0-4FFB-9097-E444FDD35E1C}">
      <dsp:nvSpPr>
        <dsp:cNvPr id="0" name=""/>
        <dsp:cNvSpPr/>
      </dsp:nvSpPr>
      <dsp:spPr>
        <a:xfrm>
          <a:off x="3381040" y="1502"/>
          <a:ext cx="2927709" cy="15317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C7600D-EF7C-4EB9-B067-BD108729407C}">
      <dsp:nvSpPr>
        <dsp:cNvPr id="0" name=""/>
        <dsp:cNvSpPr/>
      </dsp:nvSpPr>
      <dsp:spPr>
        <a:xfrm>
          <a:off x="3597250" y="206902"/>
          <a:ext cx="2927709" cy="15317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DEĞERLENDİRME BAŞLIKLARI</a:t>
          </a:r>
          <a:endParaRPr lang="tr-TR" sz="2400" kern="1200" dirty="0"/>
        </a:p>
      </dsp:txBody>
      <dsp:txXfrm>
        <a:off x="3642113" y="251765"/>
        <a:ext cx="2837983" cy="1442011"/>
      </dsp:txXfrm>
    </dsp:sp>
    <dsp:sp modelId="{E1AE2FBD-C6ED-45E1-A9F2-83E1771E945F}">
      <dsp:nvSpPr>
        <dsp:cNvPr id="0" name=""/>
        <dsp:cNvSpPr/>
      </dsp:nvSpPr>
      <dsp:spPr>
        <a:xfrm>
          <a:off x="32263" y="2099169"/>
          <a:ext cx="1945890" cy="12356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E981D9-B467-4A06-BD03-A1613AE6755D}">
      <dsp:nvSpPr>
        <dsp:cNvPr id="0" name=""/>
        <dsp:cNvSpPr/>
      </dsp:nvSpPr>
      <dsp:spPr>
        <a:xfrm>
          <a:off x="248473" y="2304568"/>
          <a:ext cx="1945890" cy="12356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A. LİDERLİK, YÖNETİM VE KALİTE</a:t>
          </a:r>
          <a:endParaRPr lang="tr-TR" sz="2400" kern="1200" dirty="0"/>
        </a:p>
      </dsp:txBody>
      <dsp:txXfrm>
        <a:off x="284664" y="2340759"/>
        <a:ext cx="1873508" cy="1163258"/>
      </dsp:txXfrm>
    </dsp:sp>
    <dsp:sp modelId="{632DD63E-9507-45C7-B922-DFEBE79E2B1D}">
      <dsp:nvSpPr>
        <dsp:cNvPr id="0" name=""/>
        <dsp:cNvSpPr/>
      </dsp:nvSpPr>
      <dsp:spPr>
        <a:xfrm>
          <a:off x="2410574" y="2099169"/>
          <a:ext cx="1945890" cy="12356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519F39-8F11-499F-8839-00892260FD38}">
      <dsp:nvSpPr>
        <dsp:cNvPr id="0" name=""/>
        <dsp:cNvSpPr/>
      </dsp:nvSpPr>
      <dsp:spPr>
        <a:xfrm>
          <a:off x="2626784" y="2304568"/>
          <a:ext cx="1945890" cy="12356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B. EĞİTİM- ÖĞRETİM</a:t>
          </a:r>
          <a:endParaRPr lang="tr-TR" sz="2400" kern="1200" dirty="0"/>
        </a:p>
      </dsp:txBody>
      <dsp:txXfrm>
        <a:off x="2662975" y="2340759"/>
        <a:ext cx="1873508" cy="1163258"/>
      </dsp:txXfrm>
    </dsp:sp>
    <dsp:sp modelId="{6A509F1B-5D09-4B60-8C41-77CEBF590171}">
      <dsp:nvSpPr>
        <dsp:cNvPr id="0" name=""/>
        <dsp:cNvSpPr/>
      </dsp:nvSpPr>
      <dsp:spPr>
        <a:xfrm>
          <a:off x="4788884" y="2099169"/>
          <a:ext cx="2232053" cy="12356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CF3750-7887-4321-A34D-55EFE9298D7C}">
      <dsp:nvSpPr>
        <dsp:cNvPr id="0" name=""/>
        <dsp:cNvSpPr/>
      </dsp:nvSpPr>
      <dsp:spPr>
        <a:xfrm>
          <a:off x="5005094" y="2304568"/>
          <a:ext cx="2232053" cy="12356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C. ARAŞTIRMA- GELİŞTİRME</a:t>
          </a:r>
          <a:endParaRPr lang="tr-TR" sz="2400" kern="1200" dirty="0"/>
        </a:p>
      </dsp:txBody>
      <dsp:txXfrm>
        <a:off x="5041285" y="2340759"/>
        <a:ext cx="2159671" cy="1163258"/>
      </dsp:txXfrm>
    </dsp:sp>
    <dsp:sp modelId="{58A36850-D8DC-4710-AF45-B1E1B6435299}">
      <dsp:nvSpPr>
        <dsp:cNvPr id="0" name=""/>
        <dsp:cNvSpPr/>
      </dsp:nvSpPr>
      <dsp:spPr>
        <a:xfrm>
          <a:off x="7453357" y="2099169"/>
          <a:ext cx="2204168" cy="12356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296BB8-FECD-4D8A-996C-8F68D6E011BF}">
      <dsp:nvSpPr>
        <dsp:cNvPr id="0" name=""/>
        <dsp:cNvSpPr/>
      </dsp:nvSpPr>
      <dsp:spPr>
        <a:xfrm>
          <a:off x="7669568" y="2304568"/>
          <a:ext cx="2204168" cy="12356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D. TOPLUMSAL KATKI</a:t>
          </a:r>
          <a:endParaRPr lang="tr-TR" sz="2400" kern="1200" dirty="0"/>
        </a:p>
      </dsp:txBody>
      <dsp:txXfrm>
        <a:off x="7705759" y="2340759"/>
        <a:ext cx="2131786" cy="11632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C6BB39-8868-4845-B69A-F6298CC9FC14}">
      <dsp:nvSpPr>
        <dsp:cNvPr id="0" name=""/>
        <dsp:cNvSpPr/>
      </dsp:nvSpPr>
      <dsp:spPr>
        <a:xfrm>
          <a:off x="503632" y="249990"/>
          <a:ext cx="3415959" cy="3415959"/>
        </a:xfrm>
        <a:prstGeom prst="pie">
          <a:avLst>
            <a:gd name="adj1" fmla="val 162000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UYGULA</a:t>
          </a:r>
          <a:endParaRPr lang="tr-TR" sz="2200" kern="1200" dirty="0"/>
        </a:p>
      </dsp:txBody>
      <dsp:txXfrm>
        <a:off x="2316938" y="957988"/>
        <a:ext cx="1260651" cy="935322"/>
      </dsp:txXfrm>
    </dsp:sp>
    <dsp:sp modelId="{97AA82A9-B593-442A-831D-CE1D59D68252}">
      <dsp:nvSpPr>
        <dsp:cNvPr id="0" name=""/>
        <dsp:cNvSpPr/>
      </dsp:nvSpPr>
      <dsp:spPr>
        <a:xfrm>
          <a:off x="503632" y="364668"/>
          <a:ext cx="3415959" cy="3415959"/>
        </a:xfrm>
        <a:prstGeom prst="pie">
          <a:avLst>
            <a:gd name="adj1" fmla="val 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KONTROL ET</a:t>
          </a:r>
          <a:endParaRPr lang="tr-TR" sz="2200" kern="1200" dirty="0"/>
        </a:p>
      </dsp:txBody>
      <dsp:txXfrm>
        <a:off x="2316938" y="2137308"/>
        <a:ext cx="1260651" cy="935322"/>
      </dsp:txXfrm>
    </dsp:sp>
    <dsp:sp modelId="{68677537-00D4-4BBE-B22A-69B42E3017E7}">
      <dsp:nvSpPr>
        <dsp:cNvPr id="0" name=""/>
        <dsp:cNvSpPr/>
      </dsp:nvSpPr>
      <dsp:spPr>
        <a:xfrm>
          <a:off x="388954" y="364668"/>
          <a:ext cx="3415959" cy="3415959"/>
        </a:xfrm>
        <a:prstGeom prst="pie">
          <a:avLst>
            <a:gd name="adj1" fmla="val 5400000"/>
            <a:gd name="adj2" fmla="val 10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ÖNLEM AL</a:t>
          </a:r>
          <a:endParaRPr lang="tr-TR" sz="2200" kern="1200" dirty="0"/>
        </a:p>
      </dsp:txBody>
      <dsp:txXfrm>
        <a:off x="730956" y="2137308"/>
        <a:ext cx="1260651" cy="935322"/>
      </dsp:txXfrm>
    </dsp:sp>
    <dsp:sp modelId="{94218651-0F64-48D3-ADAB-272A6BE10409}">
      <dsp:nvSpPr>
        <dsp:cNvPr id="0" name=""/>
        <dsp:cNvSpPr/>
      </dsp:nvSpPr>
      <dsp:spPr>
        <a:xfrm>
          <a:off x="388954" y="249990"/>
          <a:ext cx="3415959" cy="3415959"/>
        </a:xfrm>
        <a:prstGeom prst="pie">
          <a:avLst>
            <a:gd name="adj1" fmla="val 108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PLANLA</a:t>
          </a:r>
          <a:endParaRPr lang="tr-TR" sz="2200" kern="1200" dirty="0"/>
        </a:p>
      </dsp:txBody>
      <dsp:txXfrm>
        <a:off x="730956" y="957988"/>
        <a:ext cx="1260651" cy="935322"/>
      </dsp:txXfrm>
    </dsp:sp>
    <dsp:sp modelId="{76CBD1E5-D5F0-436B-B117-CBE1890ABD7D}">
      <dsp:nvSpPr>
        <dsp:cNvPr id="0" name=""/>
        <dsp:cNvSpPr/>
      </dsp:nvSpPr>
      <dsp:spPr>
        <a:xfrm>
          <a:off x="292168" y="38526"/>
          <a:ext cx="3838888" cy="3838888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D5B882-128A-410D-85EB-889A9510BC3D}">
      <dsp:nvSpPr>
        <dsp:cNvPr id="0" name=""/>
        <dsp:cNvSpPr/>
      </dsp:nvSpPr>
      <dsp:spPr>
        <a:xfrm>
          <a:off x="292168" y="153204"/>
          <a:ext cx="3838888" cy="3838888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65B2E3-A533-424F-AF86-FED778D3048C}">
      <dsp:nvSpPr>
        <dsp:cNvPr id="0" name=""/>
        <dsp:cNvSpPr/>
      </dsp:nvSpPr>
      <dsp:spPr>
        <a:xfrm>
          <a:off x="177490" y="153204"/>
          <a:ext cx="3838888" cy="3838888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ED8538-0BD4-4A8B-B576-470EBDF3B1B9}">
      <dsp:nvSpPr>
        <dsp:cNvPr id="0" name=""/>
        <dsp:cNvSpPr/>
      </dsp:nvSpPr>
      <dsp:spPr>
        <a:xfrm>
          <a:off x="177490" y="38526"/>
          <a:ext cx="3838888" cy="3838888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A36213-1B61-4317-AB86-7DBC70723146}">
      <dsp:nvSpPr>
        <dsp:cNvPr id="0" name=""/>
        <dsp:cNvSpPr/>
      </dsp:nvSpPr>
      <dsp:spPr>
        <a:xfrm>
          <a:off x="2806816" y="380887"/>
          <a:ext cx="2537589" cy="2537589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9B8D8B-EA20-420F-9A21-9A3F3B925FF7}">
      <dsp:nvSpPr>
        <dsp:cNvPr id="0" name=""/>
        <dsp:cNvSpPr/>
      </dsp:nvSpPr>
      <dsp:spPr>
        <a:xfrm>
          <a:off x="2806816" y="380887"/>
          <a:ext cx="2537589" cy="2537589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D1EB8D-DA46-4230-BE3C-D83D2656C091}">
      <dsp:nvSpPr>
        <dsp:cNvPr id="0" name=""/>
        <dsp:cNvSpPr/>
      </dsp:nvSpPr>
      <dsp:spPr>
        <a:xfrm>
          <a:off x="2806816" y="380887"/>
          <a:ext cx="2537589" cy="2537589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25FE19-D766-463B-B79A-CD44601AF3A8}">
      <dsp:nvSpPr>
        <dsp:cNvPr id="0" name=""/>
        <dsp:cNvSpPr/>
      </dsp:nvSpPr>
      <dsp:spPr>
        <a:xfrm>
          <a:off x="2806816" y="380887"/>
          <a:ext cx="2537589" cy="2537589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46A5E0-1D6A-4164-9282-30B51F825296}">
      <dsp:nvSpPr>
        <dsp:cNvPr id="0" name=""/>
        <dsp:cNvSpPr/>
      </dsp:nvSpPr>
      <dsp:spPr>
        <a:xfrm>
          <a:off x="3365658" y="963063"/>
          <a:ext cx="1419905" cy="13732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chemeClr val="tx1"/>
              </a:solidFill>
            </a:rPr>
            <a:t>PUKÖ Döngüsü</a:t>
          </a:r>
          <a:endParaRPr lang="tr-TR" sz="1600" b="1" kern="1200" dirty="0">
            <a:solidFill>
              <a:schemeClr val="tx1"/>
            </a:solidFill>
          </a:endParaRPr>
        </a:p>
      </dsp:txBody>
      <dsp:txXfrm>
        <a:off x="3573598" y="1164169"/>
        <a:ext cx="1004025" cy="971025"/>
      </dsp:txXfrm>
    </dsp:sp>
    <dsp:sp modelId="{8848EEEC-9B7B-4681-9222-5716AA41683F}">
      <dsp:nvSpPr>
        <dsp:cNvPr id="0" name=""/>
        <dsp:cNvSpPr/>
      </dsp:nvSpPr>
      <dsp:spPr>
        <a:xfrm>
          <a:off x="3666756" y="1469"/>
          <a:ext cx="817709" cy="81770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PLANLA</a:t>
          </a:r>
          <a:endParaRPr lang="tr-TR" sz="1000" kern="1200" dirty="0"/>
        </a:p>
      </dsp:txBody>
      <dsp:txXfrm>
        <a:off x="3786507" y="121220"/>
        <a:ext cx="578207" cy="578207"/>
      </dsp:txXfrm>
    </dsp:sp>
    <dsp:sp modelId="{FCE8670D-B065-44CC-B94D-1F1361B4F60E}">
      <dsp:nvSpPr>
        <dsp:cNvPr id="0" name=""/>
        <dsp:cNvSpPr/>
      </dsp:nvSpPr>
      <dsp:spPr>
        <a:xfrm>
          <a:off x="4906114" y="1240827"/>
          <a:ext cx="817709" cy="81770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UYGULA</a:t>
          </a:r>
          <a:endParaRPr lang="tr-TR" sz="1000" kern="1200" dirty="0"/>
        </a:p>
      </dsp:txBody>
      <dsp:txXfrm>
        <a:off x="5025865" y="1360578"/>
        <a:ext cx="578207" cy="578207"/>
      </dsp:txXfrm>
    </dsp:sp>
    <dsp:sp modelId="{F852281D-B902-44ED-8ECB-CDB2CE4BB508}">
      <dsp:nvSpPr>
        <dsp:cNvPr id="0" name=""/>
        <dsp:cNvSpPr/>
      </dsp:nvSpPr>
      <dsp:spPr>
        <a:xfrm>
          <a:off x="3666756" y="2480184"/>
          <a:ext cx="817709" cy="81770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KONTROL ET</a:t>
          </a:r>
          <a:endParaRPr lang="tr-TR" sz="1000" kern="1200" dirty="0"/>
        </a:p>
      </dsp:txBody>
      <dsp:txXfrm>
        <a:off x="3786507" y="2599935"/>
        <a:ext cx="578207" cy="578207"/>
      </dsp:txXfrm>
    </dsp:sp>
    <dsp:sp modelId="{5B25E9EC-EA4E-4AA4-B531-0A1983ED5C12}">
      <dsp:nvSpPr>
        <dsp:cNvPr id="0" name=""/>
        <dsp:cNvSpPr/>
      </dsp:nvSpPr>
      <dsp:spPr>
        <a:xfrm>
          <a:off x="2427399" y="1240827"/>
          <a:ext cx="817709" cy="81770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ÖNLEM AL</a:t>
          </a:r>
          <a:endParaRPr lang="tr-TR" sz="1000" kern="1200" dirty="0"/>
        </a:p>
      </dsp:txBody>
      <dsp:txXfrm>
        <a:off x="2547150" y="1360578"/>
        <a:ext cx="578207" cy="5782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FE922-DDD8-470B-BE59-A7F03D3ECDD6}" type="datetimeFigureOut">
              <a:rPr lang="tr-TR" smtClean="0"/>
              <a:t>22.04.2022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3E9EB-5E80-48BB-B00C-151EC7F023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2243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002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039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5907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30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49379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7992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118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591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315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784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36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89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742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9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042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76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717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https://bau.edu.tr/akademik/12624-kalite-guvencesi-sistemi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yokak.gov.tr/" TargetMode="External"/><Relationship Id="rId2" Type="http://schemas.openxmlformats.org/officeDocument/2006/relationships/hyperlink" Target="https://yokak.gov.tr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kalite.bau.edu.tr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-326571" y="1374697"/>
            <a:ext cx="11025051" cy="3664131"/>
          </a:xfrm>
        </p:spPr>
        <p:txBody>
          <a:bodyPr>
            <a:normAutofit fontScale="90000"/>
          </a:bodyPr>
          <a:lstStyle/>
          <a:p>
            <a:pPr algn="ctr"/>
            <a:r>
              <a:rPr lang="tr-TR" sz="5400" dirty="0" smtClean="0"/>
              <a:t/>
            </a:r>
            <a:br>
              <a:rPr lang="tr-TR" sz="5400" dirty="0" smtClean="0"/>
            </a:br>
            <a:r>
              <a:rPr lang="tr-TR" sz="5400" b="1" dirty="0">
                <a:solidFill>
                  <a:srgbClr val="0070C0"/>
                </a:solidFill>
                <a:latin typeface="Calibri" panose="020F0502020204030204" pitchFamily="34" charset="0"/>
              </a:rPr>
              <a:t>BAHÇEŞEHİR </a:t>
            </a:r>
            <a:r>
              <a:rPr lang="tr-TR" sz="5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ÜNİVERSİTESİ</a:t>
            </a:r>
            <a:br>
              <a:rPr lang="tr-TR" sz="5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tr-TR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Kalite Topluluğu</a:t>
            </a:r>
            <a:r>
              <a:rPr lang="tr-TR" sz="5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br>
              <a:rPr lang="tr-TR" sz="5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tr-TR" sz="5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/>
            </a:r>
            <a:br>
              <a:rPr lang="tr-TR" sz="5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tr-TR" sz="4000" b="1" dirty="0">
                <a:solidFill>
                  <a:srgbClr val="FF0000"/>
                </a:solidFill>
                <a:latin typeface="Calibri" panose="020F0502020204030204" pitchFamily="34" charset="0"/>
              </a:rPr>
              <a:t> </a:t>
            </a:r>
            <a:r>
              <a:rPr lang="tr-TR" sz="4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Yükseköğretimde </a:t>
            </a:r>
            <a:r>
              <a:rPr lang="tr-TR" sz="4000" b="1" dirty="0">
                <a:solidFill>
                  <a:srgbClr val="FF0000"/>
                </a:solidFill>
                <a:latin typeface="Calibri" panose="020F0502020204030204" pitchFamily="34" charset="0"/>
              </a:rPr>
              <a:t>Kalite Güvence </a:t>
            </a:r>
            <a:r>
              <a:rPr lang="tr-TR" sz="4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Süreçleri Eğitimi</a:t>
            </a:r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tr-TR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</a:br>
            <a:endParaRPr lang="tr-TR" sz="5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68953" y="4781005"/>
            <a:ext cx="8791575" cy="1116874"/>
          </a:xfrm>
        </p:spPr>
        <p:txBody>
          <a:bodyPr>
            <a:noAutofit/>
          </a:bodyPr>
          <a:lstStyle/>
          <a:p>
            <a:pPr algn="ctr"/>
            <a:r>
              <a:rPr lang="tr-TR" sz="2000" dirty="0" smtClean="0"/>
              <a:t>22.04.2022</a:t>
            </a:r>
          </a:p>
        </p:txBody>
      </p:sp>
      <p:pic>
        <p:nvPicPr>
          <p:cNvPr id="1026" name="Picture 1" descr="Bahçeşehir Univers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751" y="6254009"/>
            <a:ext cx="1449977" cy="519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492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accent5">
                    <a:lumMod val="50000"/>
                  </a:schemeClr>
                </a:solidFill>
              </a:rPr>
              <a:t>Yükseköğretim Kalite Kurulu’nun yürüttüğü dış değerlendirme süreçleri: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b="1" dirty="0" smtClean="0"/>
              <a:t>Kurumsal </a:t>
            </a:r>
            <a:r>
              <a:rPr lang="tr-TR" b="1" dirty="0"/>
              <a:t>Dış Değerlendirme Programı, </a:t>
            </a:r>
            <a:endParaRPr lang="tr-TR" b="1" dirty="0" smtClean="0"/>
          </a:p>
          <a:p>
            <a:pPr lvl="0"/>
            <a:r>
              <a:rPr lang="tr-TR" b="1" dirty="0" smtClean="0"/>
              <a:t>Kurumsal </a:t>
            </a:r>
            <a:r>
              <a:rPr lang="tr-TR" b="1" dirty="0"/>
              <a:t>Akreditasyon Programı, </a:t>
            </a:r>
            <a:endParaRPr lang="tr-TR" b="1" dirty="0" smtClean="0"/>
          </a:p>
          <a:p>
            <a:pPr lvl="0"/>
            <a:r>
              <a:rPr lang="tr-TR" b="1" dirty="0" smtClean="0"/>
              <a:t>İzleme </a:t>
            </a:r>
            <a:r>
              <a:rPr lang="tr-TR" b="1" dirty="0"/>
              <a:t>Programı ve </a:t>
            </a:r>
            <a:endParaRPr lang="tr-TR" b="1" dirty="0" smtClean="0"/>
          </a:p>
          <a:p>
            <a:pPr lvl="0"/>
            <a:r>
              <a:rPr lang="tr-TR" b="1" dirty="0" smtClean="0"/>
              <a:t>Ara </a:t>
            </a:r>
            <a:r>
              <a:rPr lang="tr-TR" b="1" dirty="0" err="1"/>
              <a:t>Değerlendirme'dir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8061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152" y="335280"/>
            <a:ext cx="8596668" cy="934720"/>
          </a:xfrm>
        </p:spPr>
        <p:txBody>
          <a:bodyPr/>
          <a:lstStyle/>
          <a:p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Akredite Programlarımız</a:t>
            </a:r>
            <a:endParaRPr lang="tr-TR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0123647"/>
              </p:ext>
            </p:extLst>
          </p:nvPr>
        </p:nvGraphicFramePr>
        <p:xfrm>
          <a:off x="993741" y="1074057"/>
          <a:ext cx="5341743" cy="54947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41743">
                  <a:extLst>
                    <a:ext uri="{9D8B030D-6E8A-4147-A177-3AD203B41FA5}">
                      <a16:colId xmlns:a16="http://schemas.microsoft.com/office/drawing/2014/main" val="2002584186"/>
                    </a:ext>
                  </a:extLst>
                </a:gridCol>
              </a:tblGrid>
              <a:tr h="352692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u="none" strike="noStrike">
                          <a:effectLst/>
                        </a:rPr>
                        <a:t>Psikoloji Bölümü Lisans Programı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/>
                </a:tc>
                <a:extLst>
                  <a:ext uri="{0D108BD9-81ED-4DB2-BD59-A6C34878D82A}">
                    <a16:rowId xmlns:a16="http://schemas.microsoft.com/office/drawing/2014/main" val="3951040688"/>
                  </a:ext>
                </a:extLst>
              </a:tr>
              <a:tr h="377006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u="none" strike="noStrike">
                          <a:effectLst/>
                        </a:rPr>
                        <a:t>English Language Program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/>
                </a:tc>
                <a:extLst>
                  <a:ext uri="{0D108BD9-81ED-4DB2-BD59-A6C34878D82A}">
                    <a16:rowId xmlns:a16="http://schemas.microsoft.com/office/drawing/2014/main" val="358054226"/>
                  </a:ext>
                </a:extLst>
              </a:tr>
              <a:tr h="25001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u="none" strike="noStrike">
                          <a:effectLst/>
                        </a:rPr>
                        <a:t>Halkla İlişkiler Bölümü Lisans Programı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/>
                </a:tc>
                <a:extLst>
                  <a:ext uri="{0D108BD9-81ED-4DB2-BD59-A6C34878D82A}">
                    <a16:rowId xmlns:a16="http://schemas.microsoft.com/office/drawing/2014/main" val="1532042461"/>
                  </a:ext>
                </a:extLst>
              </a:tr>
              <a:tr h="37700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 dirty="0">
                          <a:effectLst/>
                        </a:rPr>
                        <a:t>Bilgisayar ve Öğretim Teknolojileri Eğitimi Bölümü Lisans Programı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extLst>
                  <a:ext uri="{0D108BD9-81ED-4DB2-BD59-A6C34878D82A}">
                    <a16:rowId xmlns:a16="http://schemas.microsoft.com/office/drawing/2014/main" val="2906085287"/>
                  </a:ext>
                </a:extLst>
              </a:tr>
              <a:tr h="37700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>
                          <a:effectLst/>
                        </a:rPr>
                        <a:t>Rehberlik ve Psikolojik Danışmanlık Bölümü Lisans Programı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extLst>
                  <a:ext uri="{0D108BD9-81ED-4DB2-BD59-A6C34878D82A}">
                    <a16:rowId xmlns:a16="http://schemas.microsoft.com/office/drawing/2014/main" val="4125020426"/>
                  </a:ext>
                </a:extLst>
              </a:tr>
              <a:tr h="35580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>
                          <a:effectLst/>
                        </a:rPr>
                        <a:t>İngilizce Öğretmenliği Bölümü Lisans Programı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extLst>
                  <a:ext uri="{0D108BD9-81ED-4DB2-BD59-A6C34878D82A}">
                    <a16:rowId xmlns:a16="http://schemas.microsoft.com/office/drawing/2014/main" val="2515909692"/>
                  </a:ext>
                </a:extLst>
              </a:tr>
              <a:tr h="37700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>
                          <a:effectLst/>
                        </a:rPr>
                        <a:t>Bilgisayar Mühendisliği Bölümü Lisans Programı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extLst>
                  <a:ext uri="{0D108BD9-81ED-4DB2-BD59-A6C34878D82A}">
                    <a16:rowId xmlns:a16="http://schemas.microsoft.com/office/drawing/2014/main" val="2816286405"/>
                  </a:ext>
                </a:extLst>
              </a:tr>
              <a:tr h="37700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>
                          <a:effectLst/>
                        </a:rPr>
                        <a:t>Elektrik-Elektronik Mühendisliği Lisans Programı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extLst>
                  <a:ext uri="{0D108BD9-81ED-4DB2-BD59-A6C34878D82A}">
                    <a16:rowId xmlns:a16="http://schemas.microsoft.com/office/drawing/2014/main" val="283804900"/>
                  </a:ext>
                </a:extLst>
              </a:tr>
              <a:tr h="37700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>
                          <a:effectLst/>
                        </a:rPr>
                        <a:t>Endüstri Mühendisliği Lisans Programı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extLst>
                  <a:ext uri="{0D108BD9-81ED-4DB2-BD59-A6C34878D82A}">
                    <a16:rowId xmlns:a16="http://schemas.microsoft.com/office/drawing/2014/main" val="1732262506"/>
                  </a:ext>
                </a:extLst>
              </a:tr>
              <a:tr h="37700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>
                          <a:effectLst/>
                        </a:rPr>
                        <a:t>Yazılım Mühendisliği Lisans Programı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extLst>
                  <a:ext uri="{0D108BD9-81ED-4DB2-BD59-A6C34878D82A}">
                    <a16:rowId xmlns:a16="http://schemas.microsoft.com/office/drawing/2014/main" val="459006901"/>
                  </a:ext>
                </a:extLst>
              </a:tr>
              <a:tr h="26904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>
                          <a:effectLst/>
                        </a:rPr>
                        <a:t>Biyomedikal Mühendisliği Programı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extLst>
                  <a:ext uri="{0D108BD9-81ED-4DB2-BD59-A6C34878D82A}">
                    <a16:rowId xmlns:a16="http://schemas.microsoft.com/office/drawing/2014/main" val="2250844865"/>
                  </a:ext>
                </a:extLst>
              </a:tr>
              <a:tr h="28448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 dirty="0" err="1">
                          <a:effectLst/>
                        </a:rPr>
                        <a:t>Mekatronik</a:t>
                      </a:r>
                      <a:r>
                        <a:rPr lang="tr-TR" sz="1200" u="none" strike="noStrike" dirty="0">
                          <a:effectLst/>
                        </a:rPr>
                        <a:t> Mühendisliği Programı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extLst>
                  <a:ext uri="{0D108BD9-81ED-4DB2-BD59-A6C34878D82A}">
                    <a16:rowId xmlns:a16="http://schemas.microsoft.com/office/drawing/2014/main" val="194562413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 dirty="0">
                          <a:effectLst/>
                        </a:rPr>
                        <a:t>İnşaat Mühendisliği Programı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extLst>
                  <a:ext uri="{0D108BD9-81ED-4DB2-BD59-A6C34878D82A}">
                    <a16:rowId xmlns:a16="http://schemas.microsoft.com/office/drawing/2014/main" val="3417181816"/>
                  </a:ext>
                </a:extLst>
              </a:tr>
              <a:tr h="37882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 dirty="0">
                          <a:effectLst/>
                        </a:rPr>
                        <a:t>Enerji Sistemleri Mühendisliği Programı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extLst>
                  <a:ext uri="{0D108BD9-81ED-4DB2-BD59-A6C34878D82A}">
                    <a16:rowId xmlns:a16="http://schemas.microsoft.com/office/drawing/2014/main" val="1965274084"/>
                  </a:ext>
                </a:extLst>
              </a:tr>
              <a:tr h="313508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u="none" strike="noStrike">
                          <a:effectLst/>
                        </a:rPr>
                        <a:t>Mimarlık Bölümü Lisans Programı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/>
                </a:tc>
                <a:extLst>
                  <a:ext uri="{0D108BD9-81ED-4DB2-BD59-A6C34878D82A}">
                    <a16:rowId xmlns:a16="http://schemas.microsoft.com/office/drawing/2014/main" val="4217904002"/>
                  </a:ext>
                </a:extLst>
              </a:tr>
              <a:tr h="3770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 err="1">
                          <a:effectLst/>
                        </a:rPr>
                        <a:t>İşletme</a:t>
                      </a:r>
                      <a:r>
                        <a:rPr lang="fr-FR" sz="1200" u="none" strike="noStrike" dirty="0">
                          <a:effectLst/>
                        </a:rPr>
                        <a:t> </a:t>
                      </a:r>
                      <a:r>
                        <a:rPr lang="fr-FR" sz="1200" u="none" strike="noStrike" dirty="0" err="1">
                          <a:effectLst/>
                        </a:rPr>
                        <a:t>Lisans</a:t>
                      </a:r>
                      <a:r>
                        <a:rPr lang="fr-FR" sz="1200" u="none" strike="noStrike" dirty="0">
                          <a:effectLst/>
                        </a:rPr>
                        <a:t> </a:t>
                      </a:r>
                      <a:r>
                        <a:rPr lang="fr-FR" sz="1200" u="none" strike="noStrike" dirty="0" err="1">
                          <a:effectLst/>
                        </a:rPr>
                        <a:t>Programı</a:t>
                      </a:r>
                      <a:r>
                        <a:rPr lang="fr-FR" sz="1200" u="none" strike="noStrike" dirty="0">
                          <a:effectLst/>
                        </a:rPr>
                        <a:t> </a:t>
                      </a:r>
                      <a:r>
                        <a:rPr lang="fr-FR" sz="1200" u="none" strike="noStrike" dirty="0" err="1">
                          <a:effectLst/>
                        </a:rPr>
                        <a:t>Accountants</a:t>
                      </a:r>
                      <a:r>
                        <a:rPr lang="fr-FR" sz="1200" u="none" strike="noStrike" dirty="0">
                          <a:effectLst/>
                        </a:rPr>
                        <a:t> (ACCA)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extLst>
                  <a:ext uri="{0D108BD9-81ED-4DB2-BD59-A6C34878D82A}">
                    <a16:rowId xmlns:a16="http://schemas.microsoft.com/office/drawing/2014/main" val="1945009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992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Yönetmelik</a:t>
            </a:r>
            <a:endParaRPr lang="tr-TR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3" y="1554481"/>
            <a:ext cx="9459443" cy="4428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dirty="0"/>
              <a:t>“Yükseköğretim Kalite Güvencesi ve Yükseköğretim Kalite Kurulu </a:t>
            </a:r>
            <a:r>
              <a:rPr lang="tr-TR" sz="3600" dirty="0" smtClean="0"/>
              <a:t>Yönetmeliği’’</a:t>
            </a:r>
            <a:endParaRPr lang="tr-TR" sz="3600" dirty="0"/>
          </a:p>
        </p:txBody>
      </p:sp>
      <p:pic>
        <p:nvPicPr>
          <p:cNvPr id="4" name="Picture 1" descr="Bahçeşehir Univers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843" y="6376580"/>
            <a:ext cx="10096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962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36018" y="500952"/>
            <a:ext cx="11425056" cy="1008083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Kurumsal Akreditasyon Programı</a:t>
            </a:r>
            <a:endParaRPr lang="tr-TR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6018" y="1776549"/>
            <a:ext cx="10144897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/>
              <a:t>Kurumsal Akreditasyon Programı (KAP</a:t>
            </a:r>
            <a:r>
              <a:rPr lang="tr-TR" sz="2400" dirty="0" smtClean="0"/>
              <a:t>);</a:t>
            </a:r>
          </a:p>
          <a:p>
            <a:pPr marL="0" indent="0">
              <a:buNone/>
            </a:pPr>
            <a:r>
              <a:rPr lang="tr-TR" sz="2400" dirty="0" smtClean="0"/>
              <a:t>yükseköğretim </a:t>
            </a:r>
            <a:r>
              <a:rPr lang="tr-TR" sz="2400" dirty="0"/>
              <a:t>kurumlarındaki kalite güvencesi, eğitim-öğretim, araştırma-geliştirme, toplumsal katkı ve yönetim sistemi süreçlerinin </a:t>
            </a:r>
            <a:r>
              <a:rPr lang="tr-TR" sz="2400" i="1" dirty="0">
                <a:solidFill>
                  <a:schemeClr val="accent1"/>
                </a:solidFill>
              </a:rPr>
              <a:t>“planlama, uygulama, kontrol etme ve önlem alma”</a:t>
            </a:r>
            <a:r>
              <a:rPr lang="tr-TR" sz="2400" i="1" dirty="0"/>
              <a:t> </a:t>
            </a:r>
            <a:r>
              <a:rPr lang="tr-TR" sz="2400" dirty="0"/>
              <a:t>döngüsü kapsamında değerlendirilmesini sağlayan bir dış değerlendirme yöntemidir</a:t>
            </a:r>
            <a:r>
              <a:rPr lang="tr-TR" sz="2400" dirty="0" smtClean="0"/>
              <a:t>.</a:t>
            </a:r>
          </a:p>
        </p:txBody>
      </p:sp>
      <p:pic>
        <p:nvPicPr>
          <p:cNvPr id="2050" name="Picture 1" descr="Bahçeşehir Univers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641" y="6496050"/>
            <a:ext cx="10096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731768" y="4588762"/>
            <a:ext cx="1648391" cy="1592167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2834888" y="4588763"/>
            <a:ext cx="1593418" cy="159216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4883034" y="4588763"/>
            <a:ext cx="1622266" cy="159216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6960029" y="4512563"/>
            <a:ext cx="1622266" cy="1557608"/>
          </a:xfrm>
          <a:prstGeom prst="ellipse">
            <a:avLst/>
          </a:prstGeom>
          <a:solidFill>
            <a:srgbClr val="FF4F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873968" y="4988814"/>
            <a:ext cx="14916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LİDERLİK, YÖNETİM VE </a:t>
            </a:r>
          </a:p>
          <a:p>
            <a:pPr algn="ctr"/>
            <a:r>
              <a:rPr lang="tr-TR" dirty="0" smtClean="0"/>
              <a:t>KALİTE</a:t>
            </a:r>
            <a:endParaRPr lang="tr-TR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3061999" y="4988814"/>
            <a:ext cx="1175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EĞİTİM VE ÖĞRETİM</a:t>
            </a:r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4961409" y="4988814"/>
            <a:ext cx="14916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ARAŞTIRMA VE GELİŞTİRME</a:t>
            </a:r>
            <a:endParaRPr lang="tr-TR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7012281" y="5127314"/>
            <a:ext cx="1491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TOPLUMSAL KATKI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324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b="1" dirty="0" smtClean="0">
                <a:solidFill>
                  <a:schemeClr val="accent5">
                    <a:lumMod val="50000"/>
                  </a:schemeClr>
                </a:solidFill>
              </a:rPr>
              <a:t>2020 yılında </a:t>
            </a:r>
            <a:r>
              <a:rPr lang="tr-TR" sz="2400" b="1" dirty="0" err="1" smtClean="0">
                <a:solidFill>
                  <a:schemeClr val="accent5">
                    <a:lumMod val="50000"/>
                  </a:schemeClr>
                </a:solidFill>
              </a:rPr>
              <a:t>KAP’a</a:t>
            </a:r>
            <a:r>
              <a:rPr lang="tr-TR" sz="2400" b="1" dirty="0" smtClean="0">
                <a:solidFill>
                  <a:schemeClr val="accent5">
                    <a:lumMod val="50000"/>
                  </a:schemeClr>
                </a:solidFill>
              </a:rPr>
              <a:t> Dahil Edilen 11 Kurum Arasından </a:t>
            </a:r>
            <a:br>
              <a:rPr lang="tr-TR" sz="24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tr-TR" sz="2400" b="1" dirty="0" smtClean="0">
                <a:solidFill>
                  <a:schemeClr val="accent5">
                    <a:lumMod val="50000"/>
                  </a:schemeClr>
                </a:solidFill>
              </a:rPr>
              <a:t>Kurumsal Akreditasyon Belgesini Alan  İlk 10 Üniversite</a:t>
            </a:r>
            <a:endParaRPr lang="tr-TR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6760" y="2041479"/>
            <a:ext cx="10515600" cy="4137252"/>
          </a:xfrm>
        </p:spPr>
        <p:txBody>
          <a:bodyPr>
            <a:normAutofit lnSpcReduction="10000"/>
          </a:bodyPr>
          <a:lstStyle/>
          <a:p>
            <a:r>
              <a:rPr lang="tr-TR" sz="2000" dirty="0" smtClean="0"/>
              <a:t>Ege Üniversitesi</a:t>
            </a:r>
          </a:p>
          <a:p>
            <a:r>
              <a:rPr lang="tr-TR" sz="2000" dirty="0" smtClean="0"/>
              <a:t>Bilkent Üniversitesi</a:t>
            </a:r>
          </a:p>
          <a:p>
            <a:r>
              <a:rPr lang="tr-TR" sz="2000" dirty="0" smtClean="0"/>
              <a:t>Koç Üniversitesi</a:t>
            </a:r>
          </a:p>
          <a:p>
            <a:r>
              <a:rPr lang="tr-TR" sz="2000" dirty="0"/>
              <a:t>TED </a:t>
            </a:r>
            <a:r>
              <a:rPr lang="tr-TR" sz="2000" dirty="0" smtClean="0"/>
              <a:t>Üniversitesi</a:t>
            </a:r>
          </a:p>
          <a:p>
            <a:r>
              <a:rPr lang="tr-TR" sz="2000" dirty="0" smtClean="0"/>
              <a:t>İstanbul Teknik Üniversitesi</a:t>
            </a:r>
          </a:p>
          <a:p>
            <a:r>
              <a:rPr lang="tr-TR" sz="2000" dirty="0" smtClean="0"/>
              <a:t>Erciyes Üniversitesi</a:t>
            </a:r>
          </a:p>
          <a:p>
            <a:r>
              <a:rPr lang="tr-TR" sz="2000" dirty="0" smtClean="0"/>
              <a:t>Ondokuzmayıs Üniversitesi (Koşullu Akreditasyon)</a:t>
            </a:r>
          </a:p>
          <a:p>
            <a:r>
              <a:rPr lang="tr-TR" sz="2000" dirty="0" smtClean="0"/>
              <a:t>Akdeniz Üniversitesi (</a:t>
            </a:r>
            <a:r>
              <a:rPr lang="tr-TR" sz="2000" dirty="0"/>
              <a:t>Koşullu </a:t>
            </a:r>
            <a:r>
              <a:rPr lang="tr-TR" sz="2000" dirty="0" smtClean="0"/>
              <a:t>Akreditasyon)</a:t>
            </a:r>
          </a:p>
          <a:p>
            <a:r>
              <a:rPr lang="tr-TR" sz="2000" dirty="0" smtClean="0"/>
              <a:t>Atatürk </a:t>
            </a:r>
            <a:r>
              <a:rPr lang="tr-TR" sz="2000" dirty="0"/>
              <a:t>Üniversitesi (Koşullu Akreditasyon</a:t>
            </a:r>
            <a:r>
              <a:rPr lang="tr-TR" sz="2000" dirty="0" smtClean="0"/>
              <a:t>)</a:t>
            </a:r>
          </a:p>
          <a:p>
            <a:r>
              <a:rPr lang="tr-TR" sz="2000" dirty="0" smtClean="0"/>
              <a:t>Gaziantep Üniversitesi (</a:t>
            </a:r>
            <a:r>
              <a:rPr lang="tr-TR" sz="2000" dirty="0"/>
              <a:t>Koşullu Akreditasyon)</a:t>
            </a:r>
          </a:p>
          <a:p>
            <a:endParaRPr lang="tr-TR" sz="2000" dirty="0"/>
          </a:p>
          <a:p>
            <a:endParaRPr lang="tr-TR" sz="2000" dirty="0"/>
          </a:p>
        </p:txBody>
      </p:sp>
      <p:pic>
        <p:nvPicPr>
          <p:cNvPr id="4" name="Picture 1" descr="Bahçeşehir Univers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843" y="6496050"/>
            <a:ext cx="10096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184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32475"/>
            <a:ext cx="10515600" cy="1928114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tr-TR" sz="4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tr-TR" sz="3600" b="1" dirty="0" smtClean="0">
                <a:solidFill>
                  <a:schemeClr val="accent5">
                    <a:lumMod val="50000"/>
                  </a:schemeClr>
                </a:solidFill>
              </a:rPr>
              <a:t>2021 </a:t>
            </a:r>
            <a:r>
              <a:rPr lang="tr-TR" sz="3600" b="1" dirty="0">
                <a:solidFill>
                  <a:schemeClr val="accent5">
                    <a:lumMod val="50000"/>
                  </a:schemeClr>
                </a:solidFill>
              </a:rPr>
              <a:t>Yılı Kurumsal Akreditasyon Programı Kapsamına Alınan </a:t>
            </a:r>
            <a:r>
              <a:rPr lang="tr-TR" sz="3600" b="1" dirty="0" smtClean="0">
                <a:solidFill>
                  <a:schemeClr val="accent5">
                    <a:lumMod val="50000"/>
                  </a:schemeClr>
                </a:solidFill>
              </a:rPr>
              <a:t>12 Yükseköğretim Kurumu:</a:t>
            </a:r>
            <a:r>
              <a:rPr lang="tr-TR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tr-TR" dirty="0">
                <a:solidFill>
                  <a:schemeClr val="accent5">
                    <a:lumMod val="50000"/>
                  </a:schemeClr>
                </a:solidFill>
              </a:rPr>
            </a:br>
            <a:endParaRPr lang="tr-T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Atılım </a:t>
            </a:r>
            <a:r>
              <a:rPr lang="tr-TR" dirty="0"/>
              <a:t>Üniversitesi</a:t>
            </a:r>
          </a:p>
          <a:p>
            <a:r>
              <a:rPr lang="tr-TR" dirty="0"/>
              <a:t>Başkent Üniversitesi</a:t>
            </a:r>
          </a:p>
          <a:p>
            <a:r>
              <a:rPr lang="tr-TR" dirty="0"/>
              <a:t>Çanakkale </a:t>
            </a:r>
            <a:r>
              <a:rPr lang="tr-TR" dirty="0" smtClean="0"/>
              <a:t>On Sekiz </a:t>
            </a:r>
            <a:r>
              <a:rPr lang="tr-TR" dirty="0"/>
              <a:t>Mart Üniversitesi</a:t>
            </a:r>
          </a:p>
          <a:p>
            <a:r>
              <a:rPr lang="tr-TR" dirty="0"/>
              <a:t>Dokuz Eylül Üniversitesi</a:t>
            </a:r>
          </a:p>
          <a:p>
            <a:r>
              <a:rPr lang="tr-TR" dirty="0"/>
              <a:t>İnönü Üniversitesi</a:t>
            </a:r>
          </a:p>
          <a:p>
            <a:r>
              <a:rPr lang="tr-TR" dirty="0"/>
              <a:t>İstanbul Aydın Üniversitesi</a:t>
            </a:r>
          </a:p>
          <a:p>
            <a:r>
              <a:rPr lang="tr-TR" dirty="0"/>
              <a:t>Karadeniz Teknik Üniversitesi</a:t>
            </a:r>
          </a:p>
          <a:p>
            <a:r>
              <a:rPr lang="tr-TR" dirty="0"/>
              <a:t>Kırşehir Ahi Evran Üniversitesi</a:t>
            </a:r>
          </a:p>
          <a:p>
            <a:r>
              <a:rPr lang="tr-TR" dirty="0"/>
              <a:t>Recep Tayyip Erdoğan Üniversitesi</a:t>
            </a:r>
          </a:p>
          <a:p>
            <a:r>
              <a:rPr lang="tr-TR" dirty="0"/>
              <a:t>Sakarya Üniversitesi</a:t>
            </a:r>
          </a:p>
          <a:p>
            <a:r>
              <a:rPr lang="tr-TR" dirty="0"/>
              <a:t>Selçuk Üniversitesi</a:t>
            </a:r>
          </a:p>
          <a:p>
            <a:r>
              <a:rPr lang="tr-TR" dirty="0"/>
              <a:t>Yıldız Teknik Üniversitesi</a:t>
            </a:r>
          </a:p>
          <a:p>
            <a:endParaRPr lang="tr-TR" dirty="0"/>
          </a:p>
        </p:txBody>
      </p:sp>
      <p:pic>
        <p:nvPicPr>
          <p:cNvPr id="4" name="Picture 1" descr="Bahçeşehir Univers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843" y="6387030"/>
            <a:ext cx="10096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248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451" y="514016"/>
            <a:ext cx="10094717" cy="893598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YÖKAK Kurumsal 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kreditasyon Süreci</a:t>
            </a:r>
            <a:endParaRPr lang="tr-TR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10" y="514016"/>
            <a:ext cx="9170126" cy="4970911"/>
          </a:xfrm>
          <a:effectLst>
            <a:softEdge rad="0"/>
          </a:effectLst>
        </p:spPr>
      </p:pic>
      <p:pic>
        <p:nvPicPr>
          <p:cNvPr id="5" name="Picture 1" descr="Bahçeşehir Univers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3748" y="6426110"/>
            <a:ext cx="10096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43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4579" y="545846"/>
            <a:ext cx="10802982" cy="1410789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chemeClr val="accent5">
                    <a:lumMod val="50000"/>
                  </a:schemeClr>
                </a:solidFill>
              </a:rPr>
              <a:t>YÖKAK </a:t>
            </a:r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Dış Değerlendirme Ölçütleri</a:t>
            </a:r>
            <a:endParaRPr lang="tr-TR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8233118"/>
              </p:ext>
            </p:extLst>
          </p:nvPr>
        </p:nvGraphicFramePr>
        <p:xfrm>
          <a:off x="184764" y="1588302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Metin kutusu 5"/>
          <p:cNvSpPr txBox="1"/>
          <p:nvPr/>
        </p:nvSpPr>
        <p:spPr>
          <a:xfrm>
            <a:off x="662570" y="5218037"/>
            <a:ext cx="1335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300 puan</a:t>
            </a:r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3165056" y="5218037"/>
            <a:ext cx="125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400 puan</a:t>
            </a:r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5523797" y="5218037"/>
            <a:ext cx="1397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200 puan</a:t>
            </a:r>
            <a:endParaRPr lang="tr-TR" dirty="0"/>
          </a:p>
        </p:txBody>
      </p:sp>
      <p:sp>
        <p:nvSpPr>
          <p:cNvPr id="9" name="Metin kutusu 8"/>
          <p:cNvSpPr txBox="1"/>
          <p:nvPr/>
        </p:nvSpPr>
        <p:spPr>
          <a:xfrm>
            <a:off x="7876903" y="5329915"/>
            <a:ext cx="1306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100 puan</a:t>
            </a:r>
            <a:endParaRPr lang="tr-TR" dirty="0"/>
          </a:p>
        </p:txBody>
      </p:sp>
      <p:sp>
        <p:nvSpPr>
          <p:cNvPr id="11" name="6-Noktalı Yıldız 10"/>
          <p:cNvSpPr/>
          <p:nvPr/>
        </p:nvSpPr>
        <p:spPr>
          <a:xfrm>
            <a:off x="6270760" y="1388401"/>
            <a:ext cx="1606143" cy="1136468"/>
          </a:xfrm>
          <a:prstGeom prst="star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1000 puan</a:t>
            </a:r>
            <a:endParaRPr lang="tr-TR" dirty="0"/>
          </a:p>
        </p:txBody>
      </p:sp>
      <p:pic>
        <p:nvPicPr>
          <p:cNvPr id="12" name="Picture 1" descr="Bahçeşehir Universit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736" y="6368324"/>
            <a:ext cx="10096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391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05394" y="447248"/>
            <a:ext cx="10319657" cy="1478570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chemeClr val="accent5">
                    <a:lumMod val="50000"/>
                  </a:schemeClr>
                </a:solidFill>
              </a:rPr>
              <a:t>Dış Değerlendirme Sonucunda Hangi </a:t>
            </a:r>
            <a:r>
              <a:rPr lang="tr-TR" sz="3600" b="1" dirty="0">
                <a:solidFill>
                  <a:schemeClr val="accent5">
                    <a:lumMod val="50000"/>
                  </a:schemeClr>
                </a:solidFill>
              </a:rPr>
              <a:t>K</a:t>
            </a:r>
            <a:r>
              <a:rPr lang="tr-TR" sz="3600" b="1" dirty="0" smtClean="0">
                <a:solidFill>
                  <a:schemeClr val="accent5">
                    <a:lumMod val="50000"/>
                  </a:schemeClr>
                </a:solidFill>
              </a:rPr>
              <a:t>ararlar </a:t>
            </a:r>
            <a:r>
              <a:rPr lang="tr-TR" sz="3600" b="1" dirty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tr-TR" sz="3600" b="1" dirty="0" smtClean="0">
                <a:solidFill>
                  <a:schemeClr val="accent5">
                    <a:lumMod val="50000"/>
                  </a:schemeClr>
                </a:solidFill>
              </a:rPr>
              <a:t>lınabilir?</a:t>
            </a:r>
            <a:endParaRPr lang="tr-TR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09897" y="2116184"/>
            <a:ext cx="10502537" cy="39580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600" b="1" dirty="0"/>
              <a:t>YÖKAK</a:t>
            </a:r>
            <a:r>
              <a:rPr lang="tr-TR" sz="2600" dirty="0"/>
              <a:t> tarafından KAP kapsamında aşağıdaki kararlar </a:t>
            </a:r>
            <a:r>
              <a:rPr lang="tr-TR" sz="2600" dirty="0" smtClean="0"/>
              <a:t>verilmektedir :</a:t>
            </a:r>
            <a:endParaRPr lang="tr-TR" sz="2600" dirty="0"/>
          </a:p>
          <a:p>
            <a:pPr>
              <a:buFont typeface="Wingdings" panose="05000000000000000000" pitchFamily="2" charset="2"/>
              <a:buChar char="ü"/>
            </a:pP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endParaRPr lang="tr-TR" dirty="0"/>
          </a:p>
          <a:p>
            <a:pPr>
              <a:buFont typeface="Wingdings" panose="05000000000000000000" pitchFamily="2" charset="2"/>
              <a:buChar char="ü"/>
            </a:pP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i="1" dirty="0" smtClean="0"/>
              <a:t>500 </a:t>
            </a:r>
            <a:r>
              <a:rPr lang="tr-TR" i="1" dirty="0"/>
              <a:t>puan altında kalan yükseköğretim kurumları iki yıl süreyle Kurumsal Akreditasyon Programı’na başvuramazlar.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7" name="Picture 1" descr="Bahçeşehir Univers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586" y="6171134"/>
            <a:ext cx="10096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069345"/>
              </p:ext>
            </p:extLst>
          </p:nvPr>
        </p:nvGraphicFramePr>
        <p:xfrm>
          <a:off x="875212" y="2939075"/>
          <a:ext cx="6910250" cy="20901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5125">
                  <a:extLst>
                    <a:ext uri="{9D8B030D-6E8A-4147-A177-3AD203B41FA5}">
                      <a16:colId xmlns:a16="http://schemas.microsoft.com/office/drawing/2014/main" val="1921334864"/>
                    </a:ext>
                  </a:extLst>
                </a:gridCol>
                <a:gridCol w="3455125">
                  <a:extLst>
                    <a:ext uri="{9D8B030D-6E8A-4147-A177-3AD203B41FA5}">
                      <a16:colId xmlns:a16="http://schemas.microsoft.com/office/drawing/2014/main" val="1517237450"/>
                    </a:ext>
                  </a:extLst>
                </a:gridCol>
              </a:tblGrid>
              <a:tr h="66373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u="none" strike="noStrike">
                          <a:effectLst/>
                          <a:latin typeface="+mn-lt"/>
                        </a:rPr>
                        <a:t>650 puan ve üzeri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u="none" strike="noStrike" dirty="0">
                          <a:effectLst/>
                          <a:latin typeface="+mn-lt"/>
                        </a:rPr>
                        <a:t>Tam akreditasyon (5 yıl)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56405575"/>
                  </a:ext>
                </a:extLst>
              </a:tr>
              <a:tr h="663738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1" u="none" strike="noStrike" dirty="0">
                          <a:effectLst/>
                          <a:latin typeface="+mn-lt"/>
                        </a:rPr>
                        <a:t>500 puan ile 649 puan arası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buClr>
                          <a:schemeClr val="accent1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Koşullu</a:t>
                      </a:r>
                      <a:r>
                        <a:rPr lang="tr-T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akreditasyon (2 yıl)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9794002"/>
                  </a:ext>
                </a:extLst>
              </a:tr>
              <a:tr h="76264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u="none" strike="noStrike" dirty="0">
                          <a:effectLst/>
                          <a:latin typeface="+mn-lt"/>
                        </a:rPr>
                        <a:t>500 puan altı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u="none" strike="noStrike" dirty="0">
                          <a:effectLst/>
                          <a:latin typeface="+mn-lt"/>
                        </a:rPr>
                        <a:t>Yükseköğretim kurumuna kalite güvencesi uygulamaları bağlamında kurumsal gelişim için destek verilir.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08984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475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 smtClean="0">
                <a:solidFill>
                  <a:schemeClr val="accent5">
                    <a:lumMod val="50000"/>
                  </a:schemeClr>
                </a:solidFill>
              </a:rPr>
              <a:t>KİDR</a:t>
            </a:r>
            <a:endParaRPr lang="tr-TR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/>
              <a:t>KİDR’nin</a:t>
            </a:r>
            <a:r>
              <a:rPr lang="tr-TR" sz="2400" dirty="0"/>
              <a:t> amacı, kurumun kendi güçlü ve gelişmeye açık yönlerini tanımasına </a:t>
            </a:r>
            <a:r>
              <a:rPr lang="tr-TR" sz="2400" dirty="0" smtClean="0"/>
              <a:t>ve iyileştirme </a:t>
            </a:r>
            <a:r>
              <a:rPr lang="tr-TR" sz="2400" dirty="0"/>
              <a:t>süreçlerine katkı sağlamaktır. </a:t>
            </a:r>
          </a:p>
          <a:p>
            <a:r>
              <a:rPr lang="tr-TR" sz="2400" dirty="0" smtClean="0"/>
              <a:t>Kuruma </a:t>
            </a:r>
            <a:r>
              <a:rPr lang="tr-TR" sz="2400" dirty="0"/>
              <a:t>ait KİDR, kurumun öz </a:t>
            </a:r>
            <a:r>
              <a:rPr lang="tr-TR" sz="2400" dirty="0" smtClean="0"/>
              <a:t>değerlendirme çalışmalarının </a:t>
            </a:r>
            <a:r>
              <a:rPr lang="tr-TR" sz="2400" dirty="0"/>
              <a:t>en önemli çıktısıdır. 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513159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21471" y="609600"/>
            <a:ext cx="8596668" cy="1114697"/>
          </a:xfrm>
        </p:spPr>
        <p:txBody>
          <a:bodyPr/>
          <a:lstStyle/>
          <a:p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KALİTE NEDİR?</a:t>
            </a:r>
            <a:endParaRPr lang="tr-TR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724297"/>
            <a:ext cx="9211250" cy="428461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Bir ürün </a:t>
            </a:r>
            <a:r>
              <a:rPr lang="tr-TR" dirty="0"/>
              <a:t>ya da hizmetin belirlenen veya olabilecek ihtiyaçları karşılama kabiliyetine dayalı özelliklerinin tümüdür.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Kalite, tüketicilerin beklentilerinin karşılanma derecesidir.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Kalite, kullanıma </a:t>
            </a:r>
            <a:r>
              <a:rPr lang="tr-TR" dirty="0" smtClean="0"/>
              <a:t>uygunluktur.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Kalite</a:t>
            </a:r>
            <a:r>
              <a:rPr lang="tr-TR" dirty="0"/>
              <a:t>, bir ürünün gerekliliklere uygunluk </a:t>
            </a:r>
            <a:r>
              <a:rPr lang="tr-TR" dirty="0" smtClean="0"/>
              <a:t>derecisidir.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Kalite</a:t>
            </a:r>
            <a:r>
              <a:rPr lang="tr-TR" dirty="0"/>
              <a:t>, bir ürün ya da hizmetin belirlenen veya olabilecek ihtiyaçları karşılama kabiliyetine dayanan özelliklerinin toplamıdır.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Kalite </a:t>
            </a:r>
            <a:r>
              <a:rPr lang="tr-TR" dirty="0"/>
              <a:t>bir mal ya da hizmetin belirli bir gerekliliği karşılayabilme yeteneklerini ortaya koyan karakteristiklerin </a:t>
            </a:r>
            <a:r>
              <a:rPr lang="tr-TR" dirty="0" smtClean="0"/>
              <a:t>tümüdür.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Kalite</a:t>
            </a:r>
            <a:r>
              <a:rPr lang="tr-TR" dirty="0" smtClean="0"/>
              <a:t>, bir malın ya da hizmetin tüketicinin isteklerine uygunluk derecisidir.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>
                <a:solidFill>
                  <a:srgbClr val="FF0000"/>
                </a:solidFill>
              </a:rPr>
              <a:t>“Kalite asla bir tesadüf değil, daima akıllı bir gayretin sonucudur.” ~ John </a:t>
            </a:r>
            <a:r>
              <a:rPr lang="tr-TR" dirty="0" err="1">
                <a:solidFill>
                  <a:srgbClr val="FF0000"/>
                </a:solidFill>
              </a:rPr>
              <a:t>Ruskin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18657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745117"/>
              </p:ext>
            </p:extLst>
          </p:nvPr>
        </p:nvGraphicFramePr>
        <p:xfrm>
          <a:off x="404947" y="2050869"/>
          <a:ext cx="9287692" cy="2936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3846">
                  <a:extLst>
                    <a:ext uri="{9D8B030D-6E8A-4147-A177-3AD203B41FA5}">
                      <a16:colId xmlns:a16="http://schemas.microsoft.com/office/drawing/2014/main" val="1591677413"/>
                    </a:ext>
                  </a:extLst>
                </a:gridCol>
                <a:gridCol w="4643846">
                  <a:extLst>
                    <a:ext uri="{9D8B030D-6E8A-4147-A177-3AD203B41FA5}">
                      <a16:colId xmlns:a16="http://schemas.microsoft.com/office/drawing/2014/main" val="2926062203"/>
                    </a:ext>
                  </a:extLst>
                </a:gridCol>
              </a:tblGrid>
              <a:tr h="1046821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KİDR</a:t>
                      </a:r>
                      <a:r>
                        <a:rPr lang="tr-TR" sz="1600" baseline="0" dirty="0" smtClean="0"/>
                        <a:t> SÜRÜM 2.1 (ESKİ)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KİDR SÜRÜM 3.0 (YENİ)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184953"/>
                  </a:ext>
                </a:extLst>
              </a:tr>
              <a:tr h="808106">
                <a:tc>
                  <a:txBody>
                    <a:bodyPr/>
                    <a:lstStyle/>
                    <a:p>
                      <a:endParaRPr lang="tr-TR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ana başlık, 22 ölçüt ve 56 alt ölçüt </a:t>
                      </a:r>
                    </a:p>
                    <a:p>
                      <a:endParaRPr lang="tr-TR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ana başlık, 14 ölçüt ve 46 alt ölçüt</a:t>
                      </a:r>
                      <a:endParaRPr lang="tr-TR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580417"/>
                  </a:ext>
                </a:extLst>
              </a:tr>
              <a:tr h="944819">
                <a:tc>
                  <a:txBody>
                    <a:bodyPr/>
                    <a:lstStyle/>
                    <a:p>
                      <a:r>
                        <a:rPr lang="tr-T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Kalite Güvencesi Sistemi, Eğitim ve Öğretim, Araştırma ve Geliştirme, Toplumsal Katkı, Yönetim Sistemi olmak üzere beş ana başlık yer alıyordu.</a:t>
                      </a:r>
                      <a:endParaRPr lang="tr-TR" sz="16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Kalite Güvencesi Sistemi ve Yönetim Sistemi ana başlıkları birleştirilerek; </a:t>
                      </a:r>
                      <a:r>
                        <a:rPr lang="tr-TR" sz="16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Liderlik, Yönetim ve Kalite</a:t>
                      </a:r>
                      <a:r>
                        <a:rPr lang="tr-T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ana başlığı getirilmiştir.</a:t>
                      </a:r>
                      <a:endParaRPr lang="tr-TR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716843"/>
                  </a:ext>
                </a:extLst>
              </a:tr>
            </a:tbl>
          </a:graphicData>
        </a:graphic>
      </p:graphicFrame>
      <p:pic>
        <p:nvPicPr>
          <p:cNvPr id="3" name="Picture 1" descr="Bahçeşehir Univers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885" y="6311900"/>
            <a:ext cx="952229" cy="341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404949" y="609600"/>
            <a:ext cx="9157062" cy="1320800"/>
          </a:xfrm>
        </p:spPr>
        <p:txBody>
          <a:bodyPr/>
          <a:lstStyle/>
          <a:p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Kurumsal İç 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</a:rPr>
              <a:t>Değerlendirme Raporu (KİDR)</a:t>
            </a:r>
          </a:p>
        </p:txBody>
      </p:sp>
    </p:spTree>
    <p:extLst>
      <p:ext uri="{BB962C8B-B14F-4D97-AF65-F5344CB8AC3E}">
        <p14:creationId xmlns:p14="http://schemas.microsoft.com/office/powerpoint/2010/main" val="300987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04949" y="452846"/>
            <a:ext cx="8596668" cy="1320800"/>
          </a:xfrm>
        </p:spPr>
        <p:txBody>
          <a:bodyPr/>
          <a:lstStyle/>
          <a:p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KİDR Revizyonu</a:t>
            </a:r>
            <a:endParaRPr lang="tr-TR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5727888"/>
              </p:ext>
            </p:extLst>
          </p:nvPr>
        </p:nvGraphicFramePr>
        <p:xfrm>
          <a:off x="404949" y="1332409"/>
          <a:ext cx="9130939" cy="53035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9924">
                  <a:extLst>
                    <a:ext uri="{9D8B030D-6E8A-4147-A177-3AD203B41FA5}">
                      <a16:colId xmlns:a16="http://schemas.microsoft.com/office/drawing/2014/main" val="2922595506"/>
                    </a:ext>
                  </a:extLst>
                </a:gridCol>
                <a:gridCol w="2827590">
                  <a:extLst>
                    <a:ext uri="{9D8B030D-6E8A-4147-A177-3AD203B41FA5}">
                      <a16:colId xmlns:a16="http://schemas.microsoft.com/office/drawing/2014/main" val="2315671875"/>
                    </a:ext>
                  </a:extLst>
                </a:gridCol>
                <a:gridCol w="1426532">
                  <a:extLst>
                    <a:ext uri="{9D8B030D-6E8A-4147-A177-3AD203B41FA5}">
                      <a16:colId xmlns:a16="http://schemas.microsoft.com/office/drawing/2014/main" val="1242441560"/>
                    </a:ext>
                  </a:extLst>
                </a:gridCol>
                <a:gridCol w="3506893">
                  <a:extLst>
                    <a:ext uri="{9D8B030D-6E8A-4147-A177-3AD203B41FA5}">
                      <a16:colId xmlns:a16="http://schemas.microsoft.com/office/drawing/2014/main" val="1928368268"/>
                    </a:ext>
                  </a:extLst>
                </a:gridCol>
              </a:tblGrid>
              <a:tr h="20210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 dirty="0">
                          <a:effectLst/>
                        </a:rPr>
                        <a:t>KİDR 2.1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 dirty="0">
                          <a:effectLst/>
                        </a:rPr>
                        <a:t>KİDR 3.0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922060"/>
                  </a:ext>
                </a:extLst>
              </a:tr>
              <a:tr h="202107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1" u="none" strike="noStrike">
                          <a:effectLst/>
                        </a:rPr>
                        <a:t>BAŞLIKLAR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1" u="none" strike="noStrike">
                          <a:effectLst/>
                        </a:rPr>
                        <a:t>ÖLÇÜTLER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1" u="none" strike="noStrike" dirty="0">
                          <a:effectLst/>
                        </a:rPr>
                        <a:t> </a:t>
                      </a:r>
                      <a:r>
                        <a:rPr lang="tr-TR" sz="800" b="1" u="none" strike="noStrike" dirty="0" smtClean="0">
                          <a:effectLst/>
                        </a:rPr>
                        <a:t>BAŞLIKLAR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1" u="none" strike="noStrike" dirty="0">
                          <a:effectLst/>
                        </a:rPr>
                        <a:t>ÖLÇÜTLER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extLst>
                  <a:ext uri="{0D108BD9-81ED-4DB2-BD59-A6C34878D82A}">
                    <a16:rowId xmlns:a16="http://schemas.microsoft.com/office/drawing/2014/main" val="3520894796"/>
                  </a:ext>
                </a:extLst>
              </a:tr>
              <a:tr h="202107">
                <a:tc rowSpan="5"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>
                          <a:effectLst/>
                        </a:rPr>
                        <a:t>KALİTE GÜVENCESİ SİSTEMİ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A.1. Misyon ve Stratejik Amaçlar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>
                          <a:effectLst/>
                        </a:rPr>
                        <a:t>LİDERLİK, YÖNETİM VE KALİTE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A.1. Liderlik ve Kalite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extLst>
                  <a:ext uri="{0D108BD9-81ED-4DB2-BD59-A6C34878D82A}">
                    <a16:rowId xmlns:a16="http://schemas.microsoft.com/office/drawing/2014/main" val="2116335903"/>
                  </a:ext>
                </a:extLst>
              </a:tr>
              <a:tr h="20210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A.2. İç Kalite Güvencesi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A.2. Misyon ve Stratejik Amaçlar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extLst>
                  <a:ext uri="{0D108BD9-81ED-4DB2-BD59-A6C34878D82A}">
                    <a16:rowId xmlns:a16="http://schemas.microsoft.com/office/drawing/2014/main" val="579463127"/>
                  </a:ext>
                </a:extLst>
              </a:tr>
              <a:tr h="20210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A.3. Paydaş Katılımı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A.3. Yönetim Sistemleri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extLst>
                  <a:ext uri="{0D108BD9-81ED-4DB2-BD59-A6C34878D82A}">
                    <a16:rowId xmlns:a16="http://schemas.microsoft.com/office/drawing/2014/main" val="1808314839"/>
                  </a:ext>
                </a:extLst>
              </a:tr>
              <a:tr h="20210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A.4. Uluslararasılaşma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A.4. Paydaş Katılımı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extLst>
                  <a:ext uri="{0D108BD9-81ED-4DB2-BD59-A6C34878D82A}">
                    <a16:rowId xmlns:a16="http://schemas.microsoft.com/office/drawing/2014/main" val="2894679932"/>
                  </a:ext>
                </a:extLst>
              </a:tr>
              <a:tr h="20210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A.5. Uluslararasılaşma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extLst>
                  <a:ext uri="{0D108BD9-81ED-4DB2-BD59-A6C34878D82A}">
                    <a16:rowId xmlns:a16="http://schemas.microsoft.com/office/drawing/2014/main" val="2191316604"/>
                  </a:ext>
                </a:extLst>
              </a:tr>
              <a:tr h="202107">
                <a:tc rowSpan="6"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 dirty="0">
                          <a:effectLst/>
                        </a:rPr>
                        <a:t>EĞİTİM VE ÖĞRETİM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B.1. Programların Tasarımı ve Onayı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>
                          <a:effectLst/>
                        </a:rPr>
                        <a:t>EĞİTİM VE ÖĞRETİM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B.1. Program Tasarımı, Değerlendirmesi ve Güncellenmesi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extLst>
                  <a:ext uri="{0D108BD9-81ED-4DB2-BD59-A6C34878D82A}">
                    <a16:rowId xmlns:a16="http://schemas.microsoft.com/office/drawing/2014/main" val="892107199"/>
                  </a:ext>
                </a:extLst>
              </a:tr>
              <a:tr h="20210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B.2. Öğrenci Kabulü ve Gelişimi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B.2. Programların Yürütülmesi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extLst>
                  <a:ext uri="{0D108BD9-81ED-4DB2-BD59-A6C34878D82A}">
                    <a16:rowId xmlns:a16="http://schemas.microsoft.com/office/drawing/2014/main" val="2092555745"/>
                  </a:ext>
                </a:extLst>
              </a:tr>
              <a:tr h="3275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B.3. Öğrenci Merkezli Öğrenme, Öğretme ve Değerlendirme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B.3. Öğrenme Kaynakları ve Akademik Destek Hizmetleri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extLst>
                  <a:ext uri="{0D108BD9-81ED-4DB2-BD59-A6C34878D82A}">
                    <a16:rowId xmlns:a16="http://schemas.microsoft.com/office/drawing/2014/main" val="1833451678"/>
                  </a:ext>
                </a:extLst>
              </a:tr>
              <a:tr h="20210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B.4. Öğretim Elemanları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B.4. Öğretim Kadrosu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extLst>
                  <a:ext uri="{0D108BD9-81ED-4DB2-BD59-A6C34878D82A}">
                    <a16:rowId xmlns:a16="http://schemas.microsoft.com/office/drawing/2014/main" val="1801275384"/>
                  </a:ext>
                </a:extLst>
              </a:tr>
              <a:tr h="20210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B.5. Öğrenme Kaynakları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extLst>
                  <a:ext uri="{0D108BD9-81ED-4DB2-BD59-A6C34878D82A}">
                    <a16:rowId xmlns:a16="http://schemas.microsoft.com/office/drawing/2014/main" val="1718033199"/>
                  </a:ext>
                </a:extLst>
              </a:tr>
              <a:tr h="20210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B.6. Programların İzlenmesi ve Güncellenmesi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extLst>
                  <a:ext uri="{0D108BD9-81ED-4DB2-BD59-A6C34878D82A}">
                    <a16:rowId xmlns:a16="http://schemas.microsoft.com/office/drawing/2014/main" val="3058917844"/>
                  </a:ext>
                </a:extLst>
              </a:tr>
              <a:tr h="202107">
                <a:tc rowSpan="4"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>
                          <a:effectLst/>
                        </a:rPr>
                        <a:t>ARAŞTIRMA VE GELİŞTİRME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C.1. Araştırma Stratejisi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>
                          <a:effectLst/>
                        </a:rPr>
                        <a:t>ARAŞTIRMA VE GELİŞTİRME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C.1. Araştırma Süreçlerinin Yönetimi ve Araştırma Kaynakları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extLst>
                  <a:ext uri="{0D108BD9-81ED-4DB2-BD59-A6C34878D82A}">
                    <a16:rowId xmlns:a16="http://schemas.microsoft.com/office/drawing/2014/main" val="2981295146"/>
                  </a:ext>
                </a:extLst>
              </a:tr>
              <a:tr h="20210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C.2. Araştırma Kaynakları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C.2. Araştırma Yetkinliği, İş birlikleri ve Destekler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extLst>
                  <a:ext uri="{0D108BD9-81ED-4DB2-BD59-A6C34878D82A}">
                    <a16:rowId xmlns:a16="http://schemas.microsoft.com/office/drawing/2014/main" val="4158690756"/>
                  </a:ext>
                </a:extLst>
              </a:tr>
              <a:tr h="20210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C.3. Araştırma Yetkinliği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C.3. Araştırma Performansı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extLst>
                  <a:ext uri="{0D108BD9-81ED-4DB2-BD59-A6C34878D82A}">
                    <a16:rowId xmlns:a16="http://schemas.microsoft.com/office/drawing/2014/main" val="2845023422"/>
                  </a:ext>
                </a:extLst>
              </a:tr>
              <a:tr h="20210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C.4. Araştırma Performansı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extLst>
                  <a:ext uri="{0D108BD9-81ED-4DB2-BD59-A6C34878D82A}">
                    <a16:rowId xmlns:a16="http://schemas.microsoft.com/office/drawing/2014/main" val="2441344820"/>
                  </a:ext>
                </a:extLst>
              </a:tr>
              <a:tr h="327527">
                <a:tc rowSpan="3"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>
                          <a:effectLst/>
                        </a:rPr>
                        <a:t>TOPLUMSAL KATKI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D.1. Toplumsal Katkı Stratejisi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 dirty="0">
                          <a:effectLst/>
                        </a:rPr>
                        <a:t>TOPLUMSAL KATKI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D.1. Toplumsal Katkı Süreçlerinin Yönetimi ve Toplumsal Katkı Kaynakları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extLst>
                  <a:ext uri="{0D108BD9-81ED-4DB2-BD59-A6C34878D82A}">
                    <a16:rowId xmlns:a16="http://schemas.microsoft.com/office/drawing/2014/main" val="3016550544"/>
                  </a:ext>
                </a:extLst>
              </a:tr>
              <a:tr h="20210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D.2. Toplumsal Katkı Kaynakları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D.2. Toplumsal Katkı Performansı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extLst>
                  <a:ext uri="{0D108BD9-81ED-4DB2-BD59-A6C34878D82A}">
                    <a16:rowId xmlns:a16="http://schemas.microsoft.com/office/drawing/2014/main" val="308316547"/>
                  </a:ext>
                </a:extLst>
              </a:tr>
              <a:tr h="20210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D.3. Toplumsal Katkı Performansı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extLst>
                  <a:ext uri="{0D108BD9-81ED-4DB2-BD59-A6C34878D82A}">
                    <a16:rowId xmlns:a16="http://schemas.microsoft.com/office/drawing/2014/main" val="3821887809"/>
                  </a:ext>
                </a:extLst>
              </a:tr>
              <a:tr h="202107">
                <a:tc rowSpan="5"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 dirty="0">
                          <a:effectLst/>
                        </a:rPr>
                        <a:t> YÖNETİM SİSTEMİ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E.1. Yönetim ve İdari Birimlerin Yapısı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tc rowSpan="5"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 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extLst>
                  <a:ext uri="{0D108BD9-81ED-4DB2-BD59-A6C34878D82A}">
                    <a16:rowId xmlns:a16="http://schemas.microsoft.com/office/drawing/2014/main" val="3919279675"/>
                  </a:ext>
                </a:extLst>
              </a:tr>
              <a:tr h="20210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E.2. Kaynakların Yönetimi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extLst>
                  <a:ext uri="{0D108BD9-81ED-4DB2-BD59-A6C34878D82A}">
                    <a16:rowId xmlns:a16="http://schemas.microsoft.com/office/drawing/2014/main" val="166299480"/>
                  </a:ext>
                </a:extLst>
              </a:tr>
              <a:tr h="20210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E.3. Bilgi Yönetim Sistemi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extLst>
                  <a:ext uri="{0D108BD9-81ED-4DB2-BD59-A6C34878D82A}">
                    <a16:rowId xmlns:a16="http://schemas.microsoft.com/office/drawing/2014/main" val="3475468922"/>
                  </a:ext>
                </a:extLst>
              </a:tr>
              <a:tr h="20210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E.4. Destek Hizmetleri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extLst>
                  <a:ext uri="{0D108BD9-81ED-4DB2-BD59-A6C34878D82A}">
                    <a16:rowId xmlns:a16="http://schemas.microsoft.com/office/drawing/2014/main" val="3672942931"/>
                  </a:ext>
                </a:extLst>
              </a:tr>
              <a:tr h="20210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>
                          <a:effectLst/>
                        </a:rPr>
                        <a:t>E.5. Kamuoyunu Bilgilendirme ve Hesap Verebilirlik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3" marR="7763" marT="7763" marB="0" anchor="b"/>
                </a:tc>
                <a:extLst>
                  <a:ext uri="{0D108BD9-81ED-4DB2-BD59-A6C34878D82A}">
                    <a16:rowId xmlns:a16="http://schemas.microsoft.com/office/drawing/2014/main" val="2774955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654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89951" y="609600"/>
            <a:ext cx="8596668" cy="1320800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chemeClr val="accent5">
                    <a:lumMod val="50000"/>
                  </a:schemeClr>
                </a:solidFill>
              </a:rPr>
              <a:t>YÖKAK Temel Gereksinimleri Nelerdir?</a:t>
            </a:r>
            <a:endParaRPr lang="tr-TR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0156" y="1930400"/>
            <a:ext cx="10073397" cy="388077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tr-TR" sz="2400" dirty="0"/>
              <a:t>PUKÖ</a:t>
            </a:r>
          </a:p>
          <a:p>
            <a:r>
              <a:rPr lang="tr-TR" sz="2400" dirty="0" smtClean="0"/>
              <a:t>Stratejik </a:t>
            </a:r>
            <a:r>
              <a:rPr lang="tr-TR" sz="2400" dirty="0"/>
              <a:t>planla </a:t>
            </a:r>
            <a:r>
              <a:rPr lang="tr-TR" sz="2400" dirty="0" smtClean="0"/>
              <a:t>entegre, süreç odaklı </a:t>
            </a:r>
            <a:r>
              <a:rPr lang="tr-TR" sz="2400" dirty="0"/>
              <a:t>bir kalite güvence </a:t>
            </a:r>
            <a:r>
              <a:rPr lang="tr-TR" sz="2400" dirty="0" smtClean="0"/>
              <a:t>sistemi</a:t>
            </a:r>
          </a:p>
          <a:p>
            <a:pPr>
              <a:spcAft>
                <a:spcPts val="600"/>
              </a:spcAft>
            </a:pPr>
            <a:r>
              <a:rPr lang="tr-TR" sz="2400" dirty="0"/>
              <a:t>Paydaş katılımı</a:t>
            </a:r>
          </a:p>
          <a:p>
            <a:pPr>
              <a:spcAft>
                <a:spcPts val="600"/>
              </a:spcAft>
            </a:pPr>
            <a:r>
              <a:rPr lang="tr-TR" sz="2400" dirty="0"/>
              <a:t>Sistematik izleme ve iyileştirme</a:t>
            </a:r>
          </a:p>
          <a:p>
            <a:pPr marL="0" indent="0">
              <a:buNone/>
            </a:pPr>
            <a:endParaRPr lang="tr-TR" sz="2000" dirty="0"/>
          </a:p>
        </p:txBody>
      </p:sp>
      <p:pic>
        <p:nvPicPr>
          <p:cNvPr id="4" name="Picture 1" descr="Bahçeşehir Univers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855" y="6282526"/>
            <a:ext cx="10096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Yüksek Öğretim Kalite Kurul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6" y="6082118"/>
            <a:ext cx="5644462" cy="76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65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44137" y="365125"/>
            <a:ext cx="10909663" cy="1960064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chemeClr val="accent5">
                    <a:lumMod val="50000"/>
                  </a:schemeClr>
                </a:solidFill>
              </a:rPr>
              <a:t>PUKÖ</a:t>
            </a:r>
            <a:r>
              <a:rPr lang="tr-TR" sz="24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tr-TR" sz="24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tr-TR" sz="24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tr-TR" sz="24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tr-TR" sz="2400" b="1" i="1" dirty="0" smtClean="0">
                <a:solidFill>
                  <a:schemeClr val="tx2">
                    <a:lumMod val="50000"/>
                  </a:schemeClr>
                </a:solidFill>
              </a:rPr>
              <a:t>Yükseköğretim Kalite Kurulu, </a:t>
            </a:r>
            <a:r>
              <a:rPr lang="tr-TR" sz="2400" i="1" dirty="0" smtClean="0">
                <a:solidFill>
                  <a:schemeClr val="tx2">
                    <a:lumMod val="50000"/>
                  </a:schemeClr>
                </a:solidFill>
              </a:rPr>
              <a:t>yayımlamış olduğu yönetmelik ve kılavuzlarda, </a:t>
            </a:r>
            <a:br>
              <a:rPr lang="tr-TR" sz="2400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tr-TR" sz="2400" i="1" dirty="0" smtClean="0">
                <a:solidFill>
                  <a:schemeClr val="tx2">
                    <a:lumMod val="50000"/>
                  </a:schemeClr>
                </a:solidFill>
              </a:rPr>
              <a:t>kalite güvencesi sistemine etkinlik kazandırılması için 4 aşamalı PUKÖ döngüsünün </a:t>
            </a:r>
            <a:r>
              <a:rPr lang="tr-TR" sz="2400" i="1" dirty="0" smtClean="0">
                <a:solidFill>
                  <a:srgbClr val="FF0000"/>
                </a:solidFill>
              </a:rPr>
              <a:t>kurum genelinde </a:t>
            </a:r>
            <a:r>
              <a:rPr lang="tr-TR" sz="2400" i="1" dirty="0" smtClean="0">
                <a:solidFill>
                  <a:schemeClr val="tx2">
                    <a:lumMod val="50000"/>
                  </a:schemeClr>
                </a:solidFill>
              </a:rPr>
              <a:t>uygulanmasını önermektedir. </a:t>
            </a:r>
            <a:endParaRPr lang="tr-TR" sz="24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8363601"/>
              </p:ext>
            </p:extLst>
          </p:nvPr>
        </p:nvGraphicFramePr>
        <p:xfrm>
          <a:off x="700210" y="2487267"/>
          <a:ext cx="4344547" cy="40666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1" descr="Bahçeşehir Universit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6372911"/>
            <a:ext cx="10096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294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45339" y="582172"/>
            <a:ext cx="8596668" cy="709749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SÜREKLİ İYİLEŞTİRME</a:t>
            </a:r>
            <a:b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tr-TR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5339" y="1672047"/>
            <a:ext cx="8924161" cy="48332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sz="2200" dirty="0"/>
          </a:p>
        </p:txBody>
      </p:sp>
      <p:pic>
        <p:nvPicPr>
          <p:cNvPr id="4" name="Picture 1" descr="Bahçeşehir Univers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994" y="6319782"/>
            <a:ext cx="952229" cy="341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3272926" y="2307507"/>
            <a:ext cx="2346959" cy="200495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PAYDAŞ KATILIMI</a:t>
            </a:r>
            <a:endParaRPr lang="tr-TR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İçerik Yer Tutucus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5085505"/>
              </p:ext>
            </p:extLst>
          </p:nvPr>
        </p:nvGraphicFramePr>
        <p:xfrm>
          <a:off x="4040777" y="1672047"/>
          <a:ext cx="8151223" cy="3299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Dikdörtgen 7"/>
          <p:cNvSpPr/>
          <p:nvPr/>
        </p:nvSpPr>
        <p:spPr>
          <a:xfrm>
            <a:off x="809897" y="5422205"/>
            <a:ext cx="83596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Paydaş katılımının sağlanmasında Kalite Komisyonu bir köprü görevi görür. </a:t>
            </a:r>
          </a:p>
        </p:txBody>
      </p:sp>
      <p:sp>
        <p:nvSpPr>
          <p:cNvPr id="9" name="Sol Ok 8"/>
          <p:cNvSpPr/>
          <p:nvPr/>
        </p:nvSpPr>
        <p:spPr>
          <a:xfrm>
            <a:off x="5865223" y="3191101"/>
            <a:ext cx="509452" cy="33587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Sol Ok 9"/>
          <p:cNvSpPr/>
          <p:nvPr/>
        </p:nvSpPr>
        <p:spPr>
          <a:xfrm>
            <a:off x="2506517" y="3142048"/>
            <a:ext cx="509452" cy="33587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122670" y="2204874"/>
            <a:ext cx="2261178" cy="2308324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Paydaş Analizi</a:t>
            </a:r>
          </a:p>
          <a:p>
            <a:endParaRPr lang="tr-TR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İç ve Dış Paydaşların Listelenmesi</a:t>
            </a:r>
          </a:p>
          <a:p>
            <a:endParaRPr lang="tr-T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Geri Bildirim Mekanizmaları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667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68328" y="422450"/>
            <a:ext cx="11444997" cy="709749"/>
          </a:xfrm>
        </p:spPr>
        <p:txBody>
          <a:bodyPr>
            <a:noAutofit/>
          </a:bodyPr>
          <a:lstStyle/>
          <a:p>
            <a:r>
              <a:rPr lang="tr-TR" sz="3200" b="1" dirty="0" smtClean="0">
                <a:solidFill>
                  <a:schemeClr val="accent5">
                    <a:lumMod val="50000"/>
                  </a:schemeClr>
                </a:solidFill>
              </a:rPr>
              <a:t>BAU Kalite Güvence Web Sayfası ve Geri Bildirim Adresi </a:t>
            </a:r>
            <a:endParaRPr lang="tr-TR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2831" y="1410789"/>
            <a:ext cx="10739603" cy="509451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tr-TR" sz="7200" dirty="0"/>
              <a:t>Değerlendirme takımının ve </a:t>
            </a:r>
            <a:r>
              <a:rPr lang="tr-TR" sz="7200" dirty="0" smtClean="0"/>
              <a:t>üniversitemiz </a:t>
            </a:r>
            <a:r>
              <a:rPr lang="tr-TR" sz="7200" dirty="0"/>
              <a:t>mensuplarının KAP </a:t>
            </a:r>
            <a:r>
              <a:rPr lang="tr-TR" sz="7200" dirty="0" smtClean="0"/>
              <a:t>süreci ve kalite çalışmaları ile </a:t>
            </a:r>
            <a:r>
              <a:rPr lang="tr-TR" sz="7200" dirty="0"/>
              <a:t>ilgili tüm bilgi ve belgelere </a:t>
            </a:r>
            <a:r>
              <a:rPr lang="tr-TR" sz="7200" dirty="0" smtClean="0"/>
              <a:t>ulaşabilecekleri bir </a:t>
            </a:r>
            <a:r>
              <a:rPr lang="tr-TR" sz="7200" dirty="0"/>
              <a:t>web </a:t>
            </a:r>
            <a:r>
              <a:rPr lang="tr-TR" sz="7200" dirty="0" smtClean="0"/>
              <a:t>sayfası oluşturulmuştur.</a:t>
            </a:r>
          </a:p>
          <a:p>
            <a:pPr marL="0" indent="0">
              <a:buNone/>
            </a:pPr>
            <a:r>
              <a:rPr lang="tr-TR" sz="7200" dirty="0" smtClean="0">
                <a:solidFill>
                  <a:srgbClr val="FF0000"/>
                </a:solidFill>
                <a:hlinkClick r:id="rId2"/>
              </a:rPr>
              <a:t>kalite.bau.edu.tr</a:t>
            </a:r>
            <a:endParaRPr lang="tr-TR" sz="7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sz="7200" dirty="0" smtClean="0"/>
          </a:p>
          <a:p>
            <a:pPr marL="0" indent="0">
              <a:buNone/>
            </a:pPr>
            <a:r>
              <a:rPr lang="tr-TR" sz="7200" dirty="0" smtClean="0"/>
              <a:t>Web </a:t>
            </a:r>
            <a:r>
              <a:rPr lang="tr-TR" sz="7200" dirty="0"/>
              <a:t>s</a:t>
            </a:r>
            <a:r>
              <a:rPr lang="tr-TR" sz="7200" dirty="0" smtClean="0"/>
              <a:t>ayfamızdan aşağıdaki bilgilere ulaşabilirsiniz:</a:t>
            </a:r>
            <a:endParaRPr lang="tr-TR" sz="7200" u="sng" dirty="0" smtClean="0"/>
          </a:p>
          <a:p>
            <a:r>
              <a:rPr lang="tr-TR" sz="7200" dirty="0" smtClean="0"/>
              <a:t>Kalite Komisyonu üyeleri, görevleri ve kalite komisyonu kararları</a:t>
            </a:r>
          </a:p>
          <a:p>
            <a:r>
              <a:rPr lang="tr-TR" sz="7200" dirty="0" smtClean="0"/>
              <a:t>Kalite Yürütme Kurulu üyeleri, görevleri </a:t>
            </a:r>
          </a:p>
          <a:p>
            <a:r>
              <a:rPr lang="tr-TR" sz="7200" dirty="0" smtClean="0"/>
              <a:t>Strateji Geliştirme ve Planlama Daire Başkanlığı ekibi, faaliyetleri, raporlarımız ve dokümanlarımız</a:t>
            </a:r>
          </a:p>
          <a:p>
            <a:r>
              <a:rPr lang="tr-TR" sz="7200" dirty="0" smtClean="0"/>
              <a:t>Kalite Politikalarımız, Vizyon ve Misyonumuz</a:t>
            </a:r>
          </a:p>
          <a:p>
            <a:r>
              <a:rPr lang="tr-TR" sz="7200" dirty="0" smtClean="0"/>
              <a:t>Stratejik Planımız</a:t>
            </a:r>
          </a:p>
          <a:p>
            <a:r>
              <a:rPr lang="tr-TR" sz="7200" dirty="0"/>
              <a:t>Ü</a:t>
            </a:r>
            <a:r>
              <a:rPr lang="tr-TR" sz="7200" dirty="0" smtClean="0"/>
              <a:t>niversite Sıralamalarımız</a:t>
            </a:r>
          </a:p>
          <a:p>
            <a:r>
              <a:rPr lang="tr-TR" sz="7200" dirty="0" smtClean="0"/>
              <a:t>Akreditasyon almış ve akreditasyon sürecinde olan programlarımız</a:t>
            </a:r>
          </a:p>
          <a:p>
            <a:r>
              <a:rPr lang="tr-TR" sz="7200" dirty="0" smtClean="0"/>
              <a:t>Duyurular </a:t>
            </a:r>
          </a:p>
          <a:p>
            <a:r>
              <a:rPr lang="tr-TR" sz="7200" dirty="0" smtClean="0"/>
              <a:t>Geri Bildirim Mail Adresi </a:t>
            </a:r>
            <a:r>
              <a:rPr lang="tr-TR" sz="7200" dirty="0" smtClean="0">
                <a:solidFill>
                  <a:schemeClr val="tx1"/>
                </a:solidFill>
              </a:rPr>
              <a:t>(</a:t>
            </a:r>
            <a:r>
              <a:rPr lang="tr-TR" sz="7200" dirty="0" smtClean="0">
                <a:solidFill>
                  <a:srgbClr val="FF0000"/>
                </a:solidFill>
              </a:rPr>
              <a:t>kalite@bau.edu.tr</a:t>
            </a:r>
            <a:r>
              <a:rPr lang="tr-TR" sz="7200" dirty="0" smtClean="0">
                <a:solidFill>
                  <a:schemeClr val="tx1"/>
                </a:solidFill>
              </a:rPr>
              <a:t>)</a:t>
            </a:r>
          </a:p>
          <a:p>
            <a:endParaRPr lang="tr-TR" sz="2200" dirty="0" smtClean="0"/>
          </a:p>
          <a:p>
            <a:pPr marL="0" indent="0">
              <a:buNone/>
            </a:pPr>
            <a:endParaRPr lang="tr-TR" sz="2200" dirty="0"/>
          </a:p>
        </p:txBody>
      </p:sp>
      <p:pic>
        <p:nvPicPr>
          <p:cNvPr id="4" name="Picture 1" descr="Bahçeşehir Univers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885" y="6311900"/>
            <a:ext cx="952229" cy="341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851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44" y="1763849"/>
            <a:ext cx="4193177" cy="2795451"/>
          </a:xfrm>
          <a:prstGeom prst="rect">
            <a:avLst/>
          </a:prstGeom>
        </p:spPr>
      </p:pic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383108" y="609600"/>
            <a:ext cx="8596668" cy="709749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accent5">
                    <a:lumMod val="50000"/>
                  </a:schemeClr>
                </a:solidFill>
              </a:rPr>
              <a:t>PAYDAŞ KATILIMI</a:t>
            </a:r>
            <a:br>
              <a:rPr lang="tr-TR" b="1" dirty="0">
                <a:solidFill>
                  <a:schemeClr val="accent5">
                    <a:lumMod val="50000"/>
                  </a:schemeClr>
                </a:solidFill>
              </a:rPr>
            </a:br>
            <a:endParaRPr lang="tr-TR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3108" y="1319349"/>
            <a:ext cx="4842036" cy="5564777"/>
          </a:xfrm>
        </p:spPr>
        <p:txBody>
          <a:bodyPr>
            <a:normAutofit/>
          </a:bodyPr>
          <a:lstStyle/>
          <a:p>
            <a:r>
              <a:rPr lang="tr-TR" sz="2000" dirty="0"/>
              <a:t>Öğrenci Katılımı</a:t>
            </a:r>
          </a:p>
          <a:p>
            <a:pPr marL="0" indent="0">
              <a:buNone/>
            </a:pPr>
            <a:r>
              <a:rPr lang="tr-TR" sz="2000" dirty="0"/>
              <a:t>Kalite güvencesi sistemine öğrenci katılımı artırılmalıdır. </a:t>
            </a:r>
          </a:p>
          <a:p>
            <a:pPr marL="0" indent="0">
              <a:buNone/>
            </a:pPr>
            <a:r>
              <a:rPr lang="tr-TR" sz="2000" dirty="0"/>
              <a:t>Bu bağlamda öğrenci kalite toplulukları oluşturulmalı, bu toplulukların kalite komisyonu ile koordineli çalışmalar yürütmesi sağlanarak kalite çalışmalarına yönelik farkındalık artırılmalıdır. </a:t>
            </a:r>
          </a:p>
          <a:p>
            <a:pPr marL="0" indent="0">
              <a:buNone/>
            </a:pPr>
            <a:r>
              <a:rPr lang="tr-TR" sz="2000" dirty="0"/>
              <a:t>Kalite kültürünün öğrenciler tarafından içselleştirilmesi ve yaygınlaştırılmasını sağlanmalıdır</a:t>
            </a:r>
            <a:r>
              <a:rPr lang="tr-TR" sz="2000" dirty="0" smtClean="0"/>
              <a:t>.</a:t>
            </a:r>
          </a:p>
          <a:p>
            <a:endParaRPr lang="tr-TR" dirty="0"/>
          </a:p>
        </p:txBody>
      </p:sp>
      <p:pic>
        <p:nvPicPr>
          <p:cNvPr id="4" name="Picture 1" descr="Bahçeşehir Univers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885" y="6311900"/>
            <a:ext cx="952229" cy="341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865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ÖĞRENCİLER NE YAPABİLİR?</a:t>
            </a:r>
            <a:endParaRPr lang="tr-TR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Kalite Komisyonu</a:t>
            </a:r>
          </a:p>
          <a:p>
            <a:r>
              <a:rPr lang="tr-TR" dirty="0" smtClean="0"/>
              <a:t>Senato</a:t>
            </a:r>
          </a:p>
          <a:p>
            <a:r>
              <a:rPr lang="tr-TR" dirty="0" smtClean="0"/>
              <a:t>Öğrenci Konseyi</a:t>
            </a:r>
          </a:p>
          <a:p>
            <a:r>
              <a:rPr lang="tr-TR" dirty="0" smtClean="0"/>
              <a:t>Kalite Topluluğu</a:t>
            </a:r>
          </a:p>
          <a:p>
            <a:r>
              <a:rPr lang="tr-TR" dirty="0" smtClean="0"/>
              <a:t>YÖKAK Eğitimleri ve Etkinlikleri</a:t>
            </a:r>
          </a:p>
          <a:p>
            <a:r>
              <a:rPr lang="tr-TR" dirty="0" smtClean="0"/>
              <a:t>YÖKAK Değerlendirici Havuzu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5278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85453" y="844672"/>
            <a:ext cx="10515600" cy="1325563"/>
          </a:xfrm>
        </p:spPr>
        <p:txBody>
          <a:bodyPr/>
          <a:lstStyle/>
          <a:p>
            <a:r>
              <a:rPr lang="tr-TR" b="1" i="1" dirty="0" smtClean="0">
                <a:solidFill>
                  <a:schemeClr val="accent5">
                    <a:lumMod val="50000"/>
                  </a:schemeClr>
                </a:solidFill>
              </a:rPr>
              <a:t>Kaynakça</a:t>
            </a:r>
            <a:endParaRPr lang="tr-TR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85454" y="2704012"/>
            <a:ext cx="9821092" cy="3041878"/>
          </a:xfrm>
        </p:spPr>
        <p:txBody>
          <a:bodyPr/>
          <a:lstStyle/>
          <a:p>
            <a:r>
              <a:rPr lang="tr-TR" dirty="0" smtClean="0"/>
              <a:t>YÖKAK WEB SİTESİ </a:t>
            </a:r>
            <a:r>
              <a:rPr lang="tr-TR" dirty="0" smtClean="0">
                <a:hlinkClick r:id="rId2"/>
              </a:rPr>
              <a:t>https://yokak.gov.tr/</a:t>
            </a:r>
            <a:endParaRPr lang="tr-TR" dirty="0" smtClean="0"/>
          </a:p>
          <a:p>
            <a:r>
              <a:rPr lang="tr-TR" dirty="0" smtClean="0"/>
              <a:t>YÖKAK BİLGİ PORTALI </a:t>
            </a:r>
            <a:r>
              <a:rPr lang="tr-TR" dirty="0" smtClean="0">
                <a:hlinkClick r:id="rId3"/>
              </a:rPr>
              <a:t>https://portal.yokak.gov.tr/</a:t>
            </a:r>
            <a:endParaRPr lang="tr-TR" dirty="0" smtClean="0"/>
          </a:p>
          <a:p>
            <a:r>
              <a:rPr lang="tr-TR" dirty="0" smtClean="0"/>
              <a:t>BAU KALİTE GÜVENCE WEB SAYFASI </a:t>
            </a:r>
            <a:r>
              <a:rPr lang="tr-TR" dirty="0">
                <a:hlinkClick r:id="rId4"/>
              </a:rPr>
              <a:t>https</a:t>
            </a:r>
            <a:r>
              <a:rPr lang="tr-TR" dirty="0" smtClean="0">
                <a:hlinkClick r:id="rId4"/>
              </a:rPr>
              <a:t>://kalite.bau.edu.tr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Picture 1" descr="Bahçeşehir Universit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139" y="6279667"/>
            <a:ext cx="952229" cy="341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6919368" y="4663440"/>
            <a:ext cx="2886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i="1" dirty="0" smtClean="0">
                <a:solidFill>
                  <a:schemeClr val="accent5">
                    <a:lumMod val="50000"/>
                  </a:schemeClr>
                </a:solidFill>
              </a:rPr>
              <a:t>Teşekkürler.</a:t>
            </a:r>
            <a:endParaRPr lang="tr-TR" sz="28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YÜKSEKÖĞRETİMDE KALİTE</a:t>
            </a:r>
            <a:endParaRPr lang="tr-TR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pPr lvl="0"/>
            <a:r>
              <a:rPr lang="tr-TR" sz="2400" b="1" dirty="0"/>
              <a:t>Kalite güvencesi sistemi;</a:t>
            </a:r>
            <a:r>
              <a:rPr lang="tr-TR" sz="2400" dirty="0"/>
              <a:t> yükseköğretim kurumlarının misyon ve hedeflerine uygun biçimde, uluslararası ölçütlerle uyumlu ulusal ihtiyaçlar doğrultusunda geliştirilmiş olan, eğitim-öğretim, araştırma ve toplumsal katkı faaliyetleri ile idari hizmetlerinin </a:t>
            </a:r>
            <a:r>
              <a:rPr lang="tr-TR" sz="2400" b="1" dirty="0"/>
              <a:t>iç ve dış kalite güvencesi ve akreditasyon süreçlerini planlama ve uygulama esaslarının tümünü kapsar.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6060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50816" y="303938"/>
            <a:ext cx="10644051" cy="1176292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chemeClr val="accent5">
                    <a:lumMod val="50000"/>
                  </a:schemeClr>
                </a:solidFill>
              </a:rPr>
              <a:t>Biz Hangi Aşamadayız?</a:t>
            </a:r>
            <a:r>
              <a:rPr lang="tr-TR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tr-TR" b="1" dirty="0">
                <a:solidFill>
                  <a:schemeClr val="accent5">
                    <a:lumMod val="50000"/>
                  </a:schemeClr>
                </a:solidFill>
              </a:rPr>
            </a:br>
            <a:endParaRPr lang="tr-TR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8444167"/>
              </p:ext>
            </p:extLst>
          </p:nvPr>
        </p:nvGraphicFramePr>
        <p:xfrm>
          <a:off x="169817" y="1254034"/>
          <a:ext cx="9470572" cy="51865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1" descr="Bahçeşehir Universit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278" y="6440623"/>
            <a:ext cx="10096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Metin kutusu 7"/>
          <p:cNvSpPr txBox="1"/>
          <p:nvPr/>
        </p:nvSpPr>
        <p:spPr>
          <a:xfrm>
            <a:off x="9640389" y="3431829"/>
            <a:ext cx="25341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KURUMSAL AKREDİTASYON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30695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Bahçeşehir Univers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994" y="6443566"/>
            <a:ext cx="952229" cy="341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330291" y="549997"/>
            <a:ext cx="10267405" cy="5632311"/>
          </a:xfrm>
          <a:prstGeom prst="rect">
            <a:avLst/>
          </a:prstGeom>
          <a:noFill/>
          <a:ln w="38100">
            <a:solidFill>
              <a:srgbClr val="000099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tr-TR" sz="3600" b="1" i="1" dirty="0">
                <a:solidFill>
                  <a:schemeClr val="accent5">
                    <a:lumMod val="50000"/>
                  </a:schemeClr>
                </a:solidFill>
              </a:rPr>
              <a:t>BAU Kalite </a:t>
            </a:r>
            <a:r>
              <a:rPr lang="tr-TR" sz="3600" b="1" i="1" dirty="0" smtClean="0">
                <a:solidFill>
                  <a:schemeClr val="accent5">
                    <a:lumMod val="50000"/>
                  </a:schemeClr>
                </a:solidFill>
              </a:rPr>
              <a:t>Politikası</a:t>
            </a:r>
          </a:p>
          <a:p>
            <a:endParaRPr lang="tr-TR" sz="3600" dirty="0"/>
          </a:p>
          <a:p>
            <a:r>
              <a:rPr lang="tr-TR" i="1" dirty="0" smtClean="0"/>
              <a:t>Ülkemizin </a:t>
            </a:r>
            <a:r>
              <a:rPr lang="tr-TR" i="1" dirty="0"/>
              <a:t>ve insanlığın yaşam standartlarını yükseltecek bilginin üretilmesi, korunması ve yayılmasına yönelik araştırma ve geliştirme faaliyetlerini gerçekleştirerek, ilgili alanlarda nitelikli yayın sayılarında sürekli iyileştirme sağlamak, </a:t>
            </a:r>
            <a:endParaRPr lang="tr-TR" i="1" dirty="0" smtClean="0"/>
          </a:p>
          <a:p>
            <a:endParaRPr lang="tr-TR" i="1" dirty="0"/>
          </a:p>
          <a:p>
            <a:r>
              <a:rPr lang="tr-TR" i="1" dirty="0"/>
              <a:t>Eğitim-öğretim, araştırma-geliştirme ve hizmet süreçlerimizin kalitesini sürekli iyileştirerek, öğrencilerimize ve tüm paydaşlarımıza sürekli gelişen değer katmak, </a:t>
            </a:r>
            <a:endParaRPr lang="tr-TR" i="1" dirty="0" smtClean="0"/>
          </a:p>
          <a:p>
            <a:endParaRPr lang="tr-TR" i="1" dirty="0"/>
          </a:p>
          <a:p>
            <a:r>
              <a:rPr lang="tr-TR" i="1" dirty="0"/>
              <a:t>Öğrencilerimizin öğrenim deneyimlerini kendilerinin de şekillendirmelerine fırsat vermek, </a:t>
            </a:r>
            <a:endParaRPr lang="tr-TR" i="1" dirty="0" smtClean="0"/>
          </a:p>
          <a:p>
            <a:endParaRPr lang="tr-TR" i="1" dirty="0"/>
          </a:p>
          <a:p>
            <a:r>
              <a:rPr lang="tr-TR" i="1" dirty="0"/>
              <a:t>Öğrencilerimize ve tüm paydaşlarımıza adalet, itibar, nezaket ve saygıyla davranmak, </a:t>
            </a:r>
            <a:endParaRPr lang="tr-TR" i="1" dirty="0" smtClean="0"/>
          </a:p>
          <a:p>
            <a:endParaRPr lang="tr-TR" i="1" dirty="0"/>
          </a:p>
          <a:p>
            <a:r>
              <a:rPr lang="tr-TR" i="1" dirty="0"/>
              <a:t>Tüm politikaları ve süreçleri takım ruhu içerisinde düzenli ve etkin bir şekilde izlemek, gözden geçirerek </a:t>
            </a:r>
            <a:r>
              <a:rPr lang="tr-TR" i="1" dirty="0" err="1"/>
              <a:t>organizasyonel</a:t>
            </a:r>
            <a:r>
              <a:rPr lang="tr-TR" i="1" dirty="0"/>
              <a:t> etkinlik ve yetenekleri iyileştirmek, </a:t>
            </a:r>
            <a:endParaRPr lang="tr-TR" i="1" dirty="0" smtClean="0"/>
          </a:p>
          <a:p>
            <a:endParaRPr lang="tr-TR" i="1" dirty="0"/>
          </a:p>
          <a:p>
            <a:r>
              <a:rPr lang="tr-TR" i="1" dirty="0"/>
              <a:t>Misyonumuza uygun olarak toplumun karşılaştığı sorunlara yaratıcı çözümler bularak katkı sağlamaktır. </a:t>
            </a:r>
          </a:p>
        </p:txBody>
      </p:sp>
    </p:spTree>
    <p:extLst>
      <p:ext uri="{BB962C8B-B14F-4D97-AF65-F5344CB8AC3E}">
        <p14:creationId xmlns:p14="http://schemas.microsoft.com/office/powerpoint/2010/main" val="429175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339634"/>
            <a:ext cx="8596668" cy="992785"/>
          </a:xfrm>
        </p:spPr>
        <p:txBody>
          <a:bodyPr/>
          <a:lstStyle/>
          <a:p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BAU Kalite Komisyonu</a:t>
            </a:r>
            <a:endParaRPr lang="tr-TR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44046" y="1935072"/>
            <a:ext cx="4400006" cy="3472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/>
              <a:t>K</a:t>
            </a:r>
            <a:r>
              <a:rPr lang="tr-TR" sz="2400" dirty="0" smtClean="0"/>
              <a:t>alite komisyonlarının yapılanmalarının tamamlanması, </a:t>
            </a:r>
          </a:p>
          <a:p>
            <a:pPr marL="0" indent="0">
              <a:buNone/>
            </a:pPr>
            <a:r>
              <a:rPr lang="tr-TR" sz="2400" dirty="0" smtClean="0"/>
              <a:t>iç </a:t>
            </a:r>
            <a:r>
              <a:rPr lang="tr-TR" sz="2400" dirty="0"/>
              <a:t>değerlendirme çalışmalarının sadece rapor yazımıyla sınırlı </a:t>
            </a:r>
            <a:r>
              <a:rPr lang="tr-TR" sz="2400" dirty="0" smtClean="0"/>
              <a:t>kalmayıp yıl </a:t>
            </a:r>
            <a:r>
              <a:rPr lang="tr-TR" sz="2400" dirty="0"/>
              <a:t>içine yayılmış faaliyetleri </a:t>
            </a:r>
            <a:r>
              <a:rPr lang="tr-TR" sz="2400" dirty="0" smtClean="0"/>
              <a:t>kapsaması beklenmektedir.</a:t>
            </a:r>
          </a:p>
          <a:p>
            <a:pPr marL="0" indent="0">
              <a:buNone/>
            </a:pPr>
            <a:endParaRPr lang="tr-TR" sz="2400" dirty="0"/>
          </a:p>
        </p:txBody>
      </p:sp>
      <p:pic>
        <p:nvPicPr>
          <p:cNvPr id="6" name="Picture 1" descr="Bahçeşehir Univers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994" y="6443566"/>
            <a:ext cx="952229" cy="341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794246"/>
              </p:ext>
            </p:extLst>
          </p:nvPr>
        </p:nvGraphicFramePr>
        <p:xfrm>
          <a:off x="494280" y="1420676"/>
          <a:ext cx="5632200" cy="47319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6100">
                  <a:extLst>
                    <a:ext uri="{9D8B030D-6E8A-4147-A177-3AD203B41FA5}">
                      <a16:colId xmlns:a16="http://schemas.microsoft.com/office/drawing/2014/main" val="2785321044"/>
                    </a:ext>
                  </a:extLst>
                </a:gridCol>
                <a:gridCol w="2816100">
                  <a:extLst>
                    <a:ext uri="{9D8B030D-6E8A-4147-A177-3AD203B41FA5}">
                      <a16:colId xmlns:a16="http://schemas.microsoft.com/office/drawing/2014/main" val="1095638219"/>
                    </a:ext>
                  </a:extLst>
                </a:gridCol>
              </a:tblGrid>
              <a:tr h="209375"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>
                          <a:effectLst/>
                        </a:rPr>
                        <a:t>Prof. Dr. Şirin KARADENİZ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>
                          <a:effectLst/>
                        </a:rPr>
                        <a:t>Rektör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/>
                </a:tc>
                <a:extLst>
                  <a:ext uri="{0D108BD9-81ED-4DB2-BD59-A6C34878D82A}">
                    <a16:rowId xmlns:a16="http://schemas.microsoft.com/office/drawing/2014/main" val="2357229088"/>
                  </a:ext>
                </a:extLst>
              </a:tr>
              <a:tr h="209375"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>
                          <a:effectLst/>
                        </a:rPr>
                        <a:t>Prof. Dr. F. Tunç BOZBURA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>
                          <a:effectLst/>
                        </a:rPr>
                        <a:t>Rektör Yardımcısı 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/>
                </a:tc>
                <a:extLst>
                  <a:ext uri="{0D108BD9-81ED-4DB2-BD59-A6C34878D82A}">
                    <a16:rowId xmlns:a16="http://schemas.microsoft.com/office/drawing/2014/main" val="229986163"/>
                  </a:ext>
                </a:extLst>
              </a:tr>
              <a:tr h="209375"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>
                          <a:effectLst/>
                        </a:rPr>
                        <a:t>Prof. Dr. Ahmet BEŞKESE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>
                          <a:effectLst/>
                        </a:rPr>
                        <a:t>Rektör Yardımcısı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/>
                </a:tc>
                <a:extLst>
                  <a:ext uri="{0D108BD9-81ED-4DB2-BD59-A6C34878D82A}">
                    <a16:rowId xmlns:a16="http://schemas.microsoft.com/office/drawing/2014/main" val="872589045"/>
                  </a:ext>
                </a:extLst>
              </a:tr>
              <a:tr h="209375"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>
                          <a:effectLst/>
                        </a:rPr>
                        <a:t>Prof. Dr. Ahmet ÖNCÜ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>
                          <a:effectLst/>
                        </a:rPr>
                        <a:t>Lisansüstü Eğitim Enstitüsü Müdürü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/>
                </a:tc>
                <a:extLst>
                  <a:ext uri="{0D108BD9-81ED-4DB2-BD59-A6C34878D82A}">
                    <a16:rowId xmlns:a16="http://schemas.microsoft.com/office/drawing/2014/main" val="839000530"/>
                  </a:ext>
                </a:extLst>
              </a:tr>
              <a:tr h="209375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Prof. Dr. Yaşar Birol SAYGI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>
                          <a:effectLst/>
                        </a:rPr>
                        <a:t>Gastronomi ve Mutfak Sanatları Bölüm Başkanı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/>
                </a:tc>
                <a:extLst>
                  <a:ext uri="{0D108BD9-81ED-4DB2-BD59-A6C34878D82A}">
                    <a16:rowId xmlns:a16="http://schemas.microsoft.com/office/drawing/2014/main" val="3299402783"/>
                  </a:ext>
                </a:extLst>
              </a:tr>
              <a:tr h="335062"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>
                          <a:effectLst/>
                        </a:rPr>
                        <a:t>Prof. Dr. Alper TUNGA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>
                          <a:effectLst/>
                        </a:rPr>
                        <a:t>Mühendislik ve Doğa Bilimleri Fak. Dekan Yardımcısı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/>
                </a:tc>
                <a:extLst>
                  <a:ext uri="{0D108BD9-81ED-4DB2-BD59-A6C34878D82A}">
                    <a16:rowId xmlns:a16="http://schemas.microsoft.com/office/drawing/2014/main" val="2782981406"/>
                  </a:ext>
                </a:extLst>
              </a:tr>
              <a:tr h="209375"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>
                          <a:effectLst/>
                        </a:rPr>
                        <a:t>Doç. Dr. H. Emir YÜZBAŞIOĞLU 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>
                          <a:effectLst/>
                        </a:rPr>
                        <a:t>Diş Hekimliği Fakültesi Dekan Yardımcısı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/>
                </a:tc>
                <a:extLst>
                  <a:ext uri="{0D108BD9-81ED-4DB2-BD59-A6C34878D82A}">
                    <a16:rowId xmlns:a16="http://schemas.microsoft.com/office/drawing/2014/main" val="2122305985"/>
                  </a:ext>
                </a:extLst>
              </a:tr>
              <a:tr h="209375"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>
                          <a:effectLst/>
                        </a:rPr>
                        <a:t>Doç. Dr. Zafer KAHRAMAN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>
                          <a:effectLst/>
                        </a:rPr>
                        <a:t>Hukuk Fakültesi Dekan Yardımcısı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/>
                </a:tc>
                <a:extLst>
                  <a:ext uri="{0D108BD9-81ED-4DB2-BD59-A6C34878D82A}">
                    <a16:rowId xmlns:a16="http://schemas.microsoft.com/office/drawing/2014/main" val="3136275028"/>
                  </a:ext>
                </a:extLst>
              </a:tr>
              <a:tr h="209375"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>
                          <a:effectLst/>
                        </a:rPr>
                        <a:t>Doç. Dr. Enisa MEDE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>
                          <a:effectLst/>
                        </a:rPr>
                        <a:t>Eğitim Bilimleri Fakültesi Dekan Yardımcısı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/>
                </a:tc>
                <a:extLst>
                  <a:ext uri="{0D108BD9-81ED-4DB2-BD59-A6C34878D82A}">
                    <a16:rowId xmlns:a16="http://schemas.microsoft.com/office/drawing/2014/main" val="2603460296"/>
                  </a:ext>
                </a:extLst>
              </a:tr>
              <a:tr h="209375"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>
                          <a:effectLst/>
                        </a:rPr>
                        <a:t>Doç. Dr. Hümeyra ADIGÜZEL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>
                          <a:effectLst/>
                        </a:rPr>
                        <a:t>İktisadi, İdari ve Sosyal Bilimler Fak. Dekan Yard.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/>
                </a:tc>
                <a:extLst>
                  <a:ext uri="{0D108BD9-81ED-4DB2-BD59-A6C34878D82A}">
                    <a16:rowId xmlns:a16="http://schemas.microsoft.com/office/drawing/2014/main" val="547202800"/>
                  </a:ext>
                </a:extLst>
              </a:tr>
              <a:tr h="209375"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>
                          <a:effectLst/>
                        </a:rPr>
                        <a:t>Dr. Öğr. Üyesi Tolga HEPDİNÇLER 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>
                          <a:effectLst/>
                        </a:rPr>
                        <a:t>İletişim Fakültesi Dekan Yardımcısı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/>
                </a:tc>
                <a:extLst>
                  <a:ext uri="{0D108BD9-81ED-4DB2-BD59-A6C34878D82A}">
                    <a16:rowId xmlns:a16="http://schemas.microsoft.com/office/drawing/2014/main" val="3164632181"/>
                  </a:ext>
                </a:extLst>
              </a:tr>
              <a:tr h="209375"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>
                          <a:effectLst/>
                        </a:rPr>
                        <a:t>Dr. Öğr. Üyesi Demet KOÇ 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>
                          <a:effectLst/>
                        </a:rPr>
                        <a:t>Tıp Fakültesi Dekan Yardımcısı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/>
                </a:tc>
                <a:extLst>
                  <a:ext uri="{0D108BD9-81ED-4DB2-BD59-A6C34878D82A}">
                    <a16:rowId xmlns:a16="http://schemas.microsoft.com/office/drawing/2014/main" val="1607060820"/>
                  </a:ext>
                </a:extLst>
              </a:tr>
              <a:tr h="209375"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>
                          <a:effectLst/>
                        </a:rPr>
                        <a:t>Dr. Öğr. Üyesi Mine DİNÇER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>
                          <a:effectLst/>
                        </a:rPr>
                        <a:t>Mimarlık ve Tasarım Fakültesi Dekan Yardımcısı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/>
                </a:tc>
                <a:extLst>
                  <a:ext uri="{0D108BD9-81ED-4DB2-BD59-A6C34878D82A}">
                    <a16:rowId xmlns:a16="http://schemas.microsoft.com/office/drawing/2014/main" val="2831996227"/>
                  </a:ext>
                </a:extLst>
              </a:tr>
              <a:tr h="209375"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>
                          <a:effectLst/>
                        </a:rPr>
                        <a:t>Dr. Öğr.Üyesi Hayat YALIN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>
                          <a:effectLst/>
                        </a:rPr>
                        <a:t>Sağlık Bilimleri Fakültesi Dekan Yardımcısı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/>
                </a:tc>
                <a:extLst>
                  <a:ext uri="{0D108BD9-81ED-4DB2-BD59-A6C34878D82A}">
                    <a16:rowId xmlns:a16="http://schemas.microsoft.com/office/drawing/2014/main" val="2996487564"/>
                  </a:ext>
                </a:extLst>
              </a:tr>
              <a:tr h="209375"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>
                          <a:effectLst/>
                        </a:rPr>
                        <a:t>Dr. Öğr. Üyesi Ergün AKGÜN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>
                          <a:effectLst/>
                        </a:rPr>
                        <a:t>Uzaktan Eğitim Birimi Direktörü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/>
                </a:tc>
                <a:extLst>
                  <a:ext uri="{0D108BD9-81ED-4DB2-BD59-A6C34878D82A}">
                    <a16:rowId xmlns:a16="http://schemas.microsoft.com/office/drawing/2014/main" val="1686206556"/>
                  </a:ext>
                </a:extLst>
              </a:tr>
              <a:tr h="209375"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>
                          <a:effectLst/>
                        </a:rPr>
                        <a:t>Dr. Öğr. Üyesi İlkay TURAN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>
                          <a:effectLst/>
                        </a:rPr>
                        <a:t>Sağlık Hizmetleri Meslek Yüksekokulu Müdürü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/>
                </a:tc>
                <a:extLst>
                  <a:ext uri="{0D108BD9-81ED-4DB2-BD59-A6C34878D82A}">
                    <a16:rowId xmlns:a16="http://schemas.microsoft.com/office/drawing/2014/main" val="2178798396"/>
                  </a:ext>
                </a:extLst>
              </a:tr>
              <a:tr h="209375"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>
                          <a:effectLst/>
                        </a:rPr>
                        <a:t>Doç. Dr. Bülent SEZGİN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>
                          <a:effectLst/>
                        </a:rPr>
                        <a:t>Konservatuvar Müdürü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/>
                </a:tc>
                <a:extLst>
                  <a:ext uri="{0D108BD9-81ED-4DB2-BD59-A6C34878D82A}">
                    <a16:rowId xmlns:a16="http://schemas.microsoft.com/office/drawing/2014/main" val="263306260"/>
                  </a:ext>
                </a:extLst>
              </a:tr>
              <a:tr h="209375"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>
                          <a:effectLst/>
                        </a:rPr>
                        <a:t>Öğr. Gör. Serhat UZUN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>
                          <a:effectLst/>
                        </a:rPr>
                        <a:t>Yabancı Diller Yüksekokulu Müdürü 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/>
                </a:tc>
                <a:extLst>
                  <a:ext uri="{0D108BD9-81ED-4DB2-BD59-A6C34878D82A}">
                    <a16:rowId xmlns:a16="http://schemas.microsoft.com/office/drawing/2014/main" val="1625017025"/>
                  </a:ext>
                </a:extLst>
              </a:tr>
              <a:tr h="209375"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>
                          <a:effectLst/>
                        </a:rPr>
                        <a:t>Hikmet YILDIRIM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>
                          <a:effectLst/>
                        </a:rPr>
                        <a:t>Genel Sekreter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/>
                </a:tc>
                <a:extLst>
                  <a:ext uri="{0D108BD9-81ED-4DB2-BD59-A6C34878D82A}">
                    <a16:rowId xmlns:a16="http://schemas.microsoft.com/office/drawing/2014/main" val="3711598786"/>
                  </a:ext>
                </a:extLst>
              </a:tr>
              <a:tr h="209375"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>
                          <a:effectLst/>
                        </a:rPr>
                        <a:t>Ali UÇAR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>
                          <a:effectLst/>
                        </a:rPr>
                        <a:t>Genel Sekreter Yardımcısı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/>
                </a:tc>
                <a:extLst>
                  <a:ext uri="{0D108BD9-81ED-4DB2-BD59-A6C34878D82A}">
                    <a16:rowId xmlns:a16="http://schemas.microsoft.com/office/drawing/2014/main" val="2013047775"/>
                  </a:ext>
                </a:extLst>
              </a:tr>
              <a:tr h="209375"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>
                          <a:effectLst/>
                        </a:rPr>
                        <a:t>Seda TAŞ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>
                          <a:effectLst/>
                        </a:rPr>
                        <a:t>Kalite Yönetim Birimi Birim Yöneticisi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/>
                </a:tc>
                <a:extLst>
                  <a:ext uri="{0D108BD9-81ED-4DB2-BD59-A6C34878D82A}">
                    <a16:rowId xmlns:a16="http://schemas.microsoft.com/office/drawing/2014/main" val="3534952183"/>
                  </a:ext>
                </a:extLst>
              </a:tr>
              <a:tr h="209375"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>
                          <a:effectLst/>
                        </a:rPr>
                        <a:t>Oktay ŞENOZAN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 dirty="0">
                          <a:effectLst/>
                        </a:rPr>
                        <a:t>Öğrenci Temsilcisi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9" marR="8019" marT="8019" marB="0"/>
                </a:tc>
                <a:extLst>
                  <a:ext uri="{0D108BD9-81ED-4DB2-BD59-A6C34878D82A}">
                    <a16:rowId xmlns:a16="http://schemas.microsoft.com/office/drawing/2014/main" val="2887427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318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BAU Kalite Yürütme Kurulu</a:t>
            </a:r>
            <a:endParaRPr lang="tr-TR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Picture 1" descr="Bahçeşehir Univers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994" y="6443566"/>
            <a:ext cx="952229" cy="341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838106"/>
              </p:ext>
            </p:extLst>
          </p:nvPr>
        </p:nvGraphicFramePr>
        <p:xfrm>
          <a:off x="822960" y="1768698"/>
          <a:ext cx="8353384" cy="36915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52708">
                  <a:extLst>
                    <a:ext uri="{9D8B030D-6E8A-4147-A177-3AD203B41FA5}">
                      <a16:colId xmlns:a16="http://schemas.microsoft.com/office/drawing/2014/main" val="3384455275"/>
                    </a:ext>
                  </a:extLst>
                </a:gridCol>
                <a:gridCol w="4200676">
                  <a:extLst>
                    <a:ext uri="{9D8B030D-6E8A-4147-A177-3AD203B41FA5}">
                      <a16:colId xmlns:a16="http://schemas.microsoft.com/office/drawing/2014/main" val="75857945"/>
                    </a:ext>
                  </a:extLst>
                </a:gridCol>
              </a:tblGrid>
              <a:tr h="60071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BAHÇEŞEHİR ÜNİVERSİTESİ </a:t>
                      </a:r>
                      <a:r>
                        <a:rPr lang="tr-TR" sz="14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KALİTE</a:t>
                      </a:r>
                      <a:r>
                        <a:rPr lang="tr-TR" sz="1400" b="1" u="none" strike="noStrike" baseline="0" dirty="0" smtClean="0">
                          <a:solidFill>
                            <a:srgbClr val="002060"/>
                          </a:solidFill>
                          <a:effectLst/>
                        </a:rPr>
                        <a:t> YÜRÜTME KURULU</a:t>
                      </a:r>
                      <a:r>
                        <a:rPr lang="tr-TR" sz="14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tr-TR" sz="14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ÜYELERİ</a:t>
                      </a:r>
                      <a:endParaRPr lang="tr-TR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8" marR="8118" marT="8118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7874864"/>
                  </a:ext>
                </a:extLst>
              </a:tr>
              <a:tr h="419439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AD VE SOYAD</a:t>
                      </a:r>
                      <a:endParaRPr lang="tr-TR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8" marR="8118" marT="811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GÖREV</a:t>
                      </a:r>
                      <a:endParaRPr lang="tr-TR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18" marR="8118" marT="8118" marB="0"/>
                </a:tc>
                <a:extLst>
                  <a:ext uri="{0D108BD9-81ED-4DB2-BD59-A6C34878D82A}">
                    <a16:rowId xmlns:a16="http://schemas.microsoft.com/office/drawing/2014/main" val="278274206"/>
                  </a:ext>
                </a:extLst>
              </a:tr>
              <a:tr h="440525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Prof. Dr. </a:t>
                      </a:r>
                      <a:r>
                        <a:rPr lang="tr-TR" sz="1200" u="none" strike="noStrike" dirty="0" smtClean="0">
                          <a:effectLst/>
                          <a:latin typeface="+mn-lt"/>
                        </a:rPr>
                        <a:t>Elif</a:t>
                      </a:r>
                      <a:r>
                        <a:rPr lang="tr-TR" sz="1200" u="none" strike="noStrike" baseline="0" dirty="0" smtClean="0">
                          <a:effectLst/>
                          <a:latin typeface="+mn-lt"/>
                        </a:rPr>
                        <a:t> YOLBULAN OKAN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18" marR="8118" marT="811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Kalite</a:t>
                      </a:r>
                      <a:r>
                        <a:rPr lang="tr-TR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Koordinatörü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18" marR="8118" marT="8118" marB="0"/>
                </a:tc>
                <a:extLst>
                  <a:ext uri="{0D108BD9-81ED-4DB2-BD59-A6C34878D82A}">
                    <a16:rowId xmlns:a16="http://schemas.microsoft.com/office/drawing/2014/main" val="2105394906"/>
                  </a:ext>
                </a:extLst>
              </a:tr>
              <a:tr h="440525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Doç. Dr. Sabri Tankut ATAN 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18" marR="8118" marT="811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Mühendislik Fakültesi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18" marR="8118" marT="8118" marB="0"/>
                </a:tc>
                <a:extLst>
                  <a:ext uri="{0D108BD9-81ED-4DB2-BD59-A6C34878D82A}">
                    <a16:rowId xmlns:a16="http://schemas.microsoft.com/office/drawing/2014/main" val="2579786285"/>
                  </a:ext>
                </a:extLst>
              </a:tr>
              <a:tr h="468799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Dr. </a:t>
                      </a:r>
                      <a:r>
                        <a:rPr lang="tr-TR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Öğr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Üyesi Ergün AKGÜN 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18" marR="8118" marT="811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Eğitim Bilimleri Fakültesi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18" marR="8118" marT="8118" marB="0"/>
                </a:tc>
                <a:extLst>
                  <a:ext uri="{0D108BD9-81ED-4DB2-BD59-A6C34878D82A}">
                    <a16:rowId xmlns:a16="http://schemas.microsoft.com/office/drawing/2014/main" val="2404038103"/>
                  </a:ext>
                </a:extLst>
              </a:tr>
              <a:tr h="440525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Dr. </a:t>
                      </a:r>
                      <a:r>
                        <a:rPr lang="tr-TR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Öğr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Üyesi Ayla ESEN 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18" marR="8118" marT="811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İktisadi, İdari ve Sosyal Bilimler Fakültesi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18" marR="8118" marT="8118" marB="0"/>
                </a:tc>
                <a:extLst>
                  <a:ext uri="{0D108BD9-81ED-4DB2-BD59-A6C34878D82A}">
                    <a16:rowId xmlns:a16="http://schemas.microsoft.com/office/drawing/2014/main" val="3272128477"/>
                  </a:ext>
                </a:extLst>
              </a:tr>
              <a:tr h="440525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u="none" strike="noStrike" dirty="0" smtClean="0">
                          <a:effectLst/>
                          <a:latin typeface="+mn-lt"/>
                        </a:rPr>
                        <a:t>Ali UÇAR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18" marR="8118" marT="811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Genel Sekreter </a:t>
                      </a:r>
                      <a:r>
                        <a:rPr lang="tr-TR" sz="1200" u="none" strike="noStrike" dirty="0" smtClean="0">
                          <a:effectLst/>
                          <a:latin typeface="+mn-lt"/>
                        </a:rPr>
                        <a:t>Yardımcısı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18" marR="8118" marT="8118" marB="0"/>
                </a:tc>
                <a:extLst>
                  <a:ext uri="{0D108BD9-81ED-4DB2-BD59-A6C34878D82A}">
                    <a16:rowId xmlns:a16="http://schemas.microsoft.com/office/drawing/2014/main" val="4256200057"/>
                  </a:ext>
                </a:extLst>
              </a:tr>
              <a:tr h="440525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u="none" strike="noStrike" dirty="0" smtClean="0">
                          <a:effectLst/>
                          <a:latin typeface="+mn-lt"/>
                        </a:rPr>
                        <a:t>Seda TAŞ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18" marR="8118" marT="811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Kalite</a:t>
                      </a:r>
                      <a:r>
                        <a:rPr lang="tr-TR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Yönetim Birimi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18" marR="8118" marT="8118" marB="0"/>
                </a:tc>
                <a:extLst>
                  <a:ext uri="{0D108BD9-81ED-4DB2-BD59-A6C34878D82A}">
                    <a16:rowId xmlns:a16="http://schemas.microsoft.com/office/drawing/2014/main" val="1585096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503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376887" y="270612"/>
            <a:ext cx="8596668" cy="856343"/>
          </a:xfrm>
        </p:spPr>
        <p:txBody>
          <a:bodyPr/>
          <a:lstStyle/>
          <a:p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</a:rPr>
              <a:t>Kalite Birim Temsilcilerimiz</a:t>
            </a:r>
            <a:endParaRPr lang="tr-TR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5312143"/>
              </p:ext>
            </p:extLst>
          </p:nvPr>
        </p:nvGraphicFramePr>
        <p:xfrm>
          <a:off x="376887" y="1126955"/>
          <a:ext cx="7996404" cy="50553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4402">
                  <a:extLst>
                    <a:ext uri="{9D8B030D-6E8A-4147-A177-3AD203B41FA5}">
                      <a16:colId xmlns:a16="http://schemas.microsoft.com/office/drawing/2014/main" val="1297758288"/>
                    </a:ext>
                  </a:extLst>
                </a:gridCol>
                <a:gridCol w="2048666">
                  <a:extLst>
                    <a:ext uri="{9D8B030D-6E8A-4147-A177-3AD203B41FA5}">
                      <a16:colId xmlns:a16="http://schemas.microsoft.com/office/drawing/2014/main" val="4171098061"/>
                    </a:ext>
                  </a:extLst>
                </a:gridCol>
                <a:gridCol w="2048666">
                  <a:extLst>
                    <a:ext uri="{9D8B030D-6E8A-4147-A177-3AD203B41FA5}">
                      <a16:colId xmlns:a16="http://schemas.microsoft.com/office/drawing/2014/main" val="3297482004"/>
                    </a:ext>
                  </a:extLst>
                </a:gridCol>
                <a:gridCol w="1744670">
                  <a:extLst>
                    <a:ext uri="{9D8B030D-6E8A-4147-A177-3AD203B41FA5}">
                      <a16:colId xmlns:a16="http://schemas.microsoft.com/office/drawing/2014/main" val="2965402901"/>
                    </a:ext>
                  </a:extLst>
                </a:gridCol>
              </a:tblGrid>
              <a:tr h="3652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u="none" strike="noStrike" dirty="0">
                          <a:effectLst/>
                        </a:rPr>
                        <a:t>BİRİM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u="none" strike="noStrike" dirty="0">
                          <a:effectLst/>
                        </a:rPr>
                        <a:t>AD SOYAD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u="none" strike="noStrike" dirty="0">
                          <a:effectLst/>
                        </a:rPr>
                        <a:t>BİRİM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u="none" strike="noStrike" dirty="0">
                          <a:effectLst/>
                        </a:rPr>
                        <a:t>AD SOYAD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91443900"/>
                  </a:ext>
                </a:extLst>
              </a:tr>
              <a:tr h="49676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DİŞ HEKİMLİĞİ FAKÜLTESİ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ECE TOPTAŞ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UYGULAMALI BİLİMLER Y.O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CANSU TOPKAYA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9724890"/>
                  </a:ext>
                </a:extLst>
              </a:tr>
              <a:tr h="49676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EĞİTİM BİLİMLERİ FAKÜLTESİ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MELTEM ÖZMUTLU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SAĞLIK HİZMETLERİ MESLEK Y.O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DOĞAN AYDIN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31183390"/>
                  </a:ext>
                </a:extLst>
              </a:tr>
              <a:tr h="49676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HUKUK FAKÜLTESİ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ŞEYMA TAŞKIRAN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ÖĞRENME VE ÖĞRETME MERKEZİ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NARO GÖKDAĞ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34844977"/>
                  </a:ext>
                </a:extLst>
              </a:tr>
              <a:tr h="3652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İLETİŞİM FAKÜLTESİ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KÜBRA KURŞUN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BURS KOO. BİRİMİ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ELİF BANU TUNA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1755957"/>
                  </a:ext>
                </a:extLst>
              </a:tr>
              <a:tr h="49676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İKTİSADİ, İDARİ VE SOSYAL BİLİMLER FAKÜLTESİ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GÜLCE ALTUNEL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YÖNETİM BİLGİ SİSTEMLERİ BİRİMİ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BAŞAK AKBULUT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03387157"/>
                  </a:ext>
                </a:extLst>
              </a:tr>
              <a:tr h="49676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MİMARLIK FAKÜLTESİ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MİNE DİNÇER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ECZACILIK</a:t>
                      </a:r>
                      <a:r>
                        <a:rPr lang="tr-TR" sz="1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FAKÜLTESİ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BERİL GÜLHAN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069381"/>
                  </a:ext>
                </a:extLst>
              </a:tr>
              <a:tr h="48215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MÜHENDİSLİK FAKÜLTESİ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İBRAHİM ERTUĞRUL YALÇIN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İK DAİRE BAŞKANLIĞI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ESRA AKÇA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10846759"/>
                  </a:ext>
                </a:extLst>
              </a:tr>
              <a:tr h="49676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SAĞLIK BİLİMLERİ FAKÜLTESİ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ARZU DURSUN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KALİTE YÖNETİM BİRİMİ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SEDA TAŞ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24359328"/>
                  </a:ext>
                </a:extLst>
              </a:tr>
              <a:tr h="49676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TIP FAKÜLTESİ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YONCA ELİÇABUK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STRATEJİ GELİŞTİRME BİRİMİ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NURCAN ADLİ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92495984"/>
                  </a:ext>
                </a:extLst>
              </a:tr>
              <a:tr h="3652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KONSERVATUVAR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BÜLENT SEZGİN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BAUSEM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AHMET CAN ÖZTÜRK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55805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212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b="1" dirty="0" smtClean="0">
                <a:solidFill>
                  <a:schemeClr val="accent5">
                    <a:lumMod val="50000"/>
                  </a:schemeClr>
                </a:solidFill>
              </a:rPr>
              <a:t>YÖKAK</a:t>
            </a:r>
            <a:endParaRPr lang="tr-TR" sz="4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306287"/>
            <a:ext cx="8596668" cy="4735076"/>
          </a:xfrm>
        </p:spPr>
        <p:txBody>
          <a:bodyPr>
            <a:normAutofit fontScale="92500" lnSpcReduction="10000"/>
          </a:bodyPr>
          <a:lstStyle/>
          <a:p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Yükseköğretim </a:t>
            </a:r>
            <a:r>
              <a:rPr lang="tr-TR" sz="2400" dirty="0">
                <a:solidFill>
                  <a:schemeClr val="accent5">
                    <a:lumMod val="50000"/>
                  </a:schemeClr>
                </a:solidFill>
              </a:rPr>
              <a:t>Kalite Kurulu (YÖKAK); </a:t>
            </a:r>
            <a:endParaRPr lang="tr-T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tr-TR" sz="2400" dirty="0" smtClean="0"/>
              <a:t>Yükseköğretim </a:t>
            </a:r>
            <a:r>
              <a:rPr lang="tr-TR" sz="2400" dirty="0"/>
              <a:t>Kalite Güvencesi ve Yükseköğretim Kalite Kurulu Yönetmeliği kapsamında; 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yükseköğretim </a:t>
            </a:r>
            <a:r>
              <a:rPr lang="tr-TR" sz="2400" dirty="0"/>
              <a:t>kurumlarının eğitim-öğretim ve araştırma faaliyetleri ile idari hizmetlerinin kalite düzeylerine ilişkin ulusal ve uluslararası kalite standartlarına göre değerlendirmeler yapmak, 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iç </a:t>
            </a:r>
            <a:r>
              <a:rPr lang="tr-TR" sz="2400" dirty="0"/>
              <a:t>ve dış kalite güvencesi, 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akreditasyon </a:t>
            </a:r>
            <a:r>
              <a:rPr lang="tr-TR" sz="2400" dirty="0"/>
              <a:t>süreçleri ve 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bağımsız </a:t>
            </a:r>
            <a:r>
              <a:rPr lang="tr-TR" sz="2400" dirty="0"/>
              <a:t>dış değerlendirme kurumlarının yetkilendirilmesi süreçlerini yürütmek üzere kurulmuştur</a:t>
            </a:r>
            <a:r>
              <a:rPr lang="tr-TR" sz="2400" dirty="0" smtClean="0"/>
              <a:t>.</a:t>
            </a:r>
          </a:p>
          <a:p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YÖKAK Öğrenci Komisyonu</a:t>
            </a:r>
            <a:endParaRPr lang="tr-TR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594801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Mavi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3021</TotalTime>
  <Words>1661</Words>
  <Application>Microsoft Office PowerPoint</Application>
  <PresentationFormat>Geniş ekran</PresentationFormat>
  <Paragraphs>366</Paragraphs>
  <Slides>28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34" baseType="lpstr">
      <vt:lpstr>Arial</vt:lpstr>
      <vt:lpstr>Calibri</vt:lpstr>
      <vt:lpstr>Trebuchet MS</vt:lpstr>
      <vt:lpstr>Wingdings</vt:lpstr>
      <vt:lpstr>Wingdings 3</vt:lpstr>
      <vt:lpstr>Yüzeyler</vt:lpstr>
      <vt:lpstr> BAHÇEŞEHİR ÜNİVERSİTESİ Kalite Topluluğu    Yükseköğretimde Kalite Güvence Süreçleri Eğitimi </vt:lpstr>
      <vt:lpstr>KALİTE NEDİR?</vt:lpstr>
      <vt:lpstr>YÜKSEKÖĞRETİMDE KALİTE</vt:lpstr>
      <vt:lpstr>Biz Hangi Aşamadayız? </vt:lpstr>
      <vt:lpstr>PowerPoint Sunusu</vt:lpstr>
      <vt:lpstr>BAU Kalite Komisyonu</vt:lpstr>
      <vt:lpstr>BAU Kalite Yürütme Kurulu</vt:lpstr>
      <vt:lpstr>Kalite Birim Temsilcilerimiz</vt:lpstr>
      <vt:lpstr>YÖKAK</vt:lpstr>
      <vt:lpstr>Yükseköğretim Kalite Kurulu’nun yürüttüğü dış değerlendirme süreçleri:</vt:lpstr>
      <vt:lpstr>Akredite Programlarımız</vt:lpstr>
      <vt:lpstr>Yönetmelik</vt:lpstr>
      <vt:lpstr>Kurumsal Akreditasyon Programı</vt:lpstr>
      <vt:lpstr>2020 yılında KAP’a Dahil Edilen 11 Kurum Arasından  Kurumsal Akreditasyon Belgesini Alan  İlk 10 Üniversite</vt:lpstr>
      <vt:lpstr> 2021 Yılı Kurumsal Akreditasyon Programı Kapsamına Alınan 12 Yükseköğretim Kurumu: </vt:lpstr>
      <vt:lpstr>YÖKAK Kurumsal Akreditasyon Süreci</vt:lpstr>
      <vt:lpstr>YÖKAK Dış Değerlendirme Ölçütleri</vt:lpstr>
      <vt:lpstr>Dış Değerlendirme Sonucunda Hangi Kararlar Alınabilir?</vt:lpstr>
      <vt:lpstr>KİDR</vt:lpstr>
      <vt:lpstr>Kurumsal İç Değerlendirme Raporu (KİDR)</vt:lpstr>
      <vt:lpstr>KİDR Revizyonu</vt:lpstr>
      <vt:lpstr>YÖKAK Temel Gereksinimleri Nelerdir?</vt:lpstr>
      <vt:lpstr>PUKÖ  Yükseköğretim Kalite Kurulu, yayımlamış olduğu yönetmelik ve kılavuzlarda,  kalite güvencesi sistemine etkinlik kazandırılması için 4 aşamalı PUKÖ döngüsünün kurum genelinde uygulanmasını önermektedir. </vt:lpstr>
      <vt:lpstr>SÜREKLİ İYİLEŞTİRME </vt:lpstr>
      <vt:lpstr>BAU Kalite Güvence Web Sayfası ve Geri Bildirim Adresi </vt:lpstr>
      <vt:lpstr>PAYDAŞ KATILIMI </vt:lpstr>
      <vt:lpstr>ÖĞRENCİLER NE YAPABİLİR?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Seda TAS</dc:creator>
  <cp:lastModifiedBy>Seda TAS</cp:lastModifiedBy>
  <cp:revision>585</cp:revision>
  <dcterms:created xsi:type="dcterms:W3CDTF">2021-07-30T06:42:58Z</dcterms:created>
  <dcterms:modified xsi:type="dcterms:W3CDTF">2022-04-22T12:02:24Z</dcterms:modified>
</cp:coreProperties>
</file>